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Aldrich"/>
      <p:regular r:id="rId32"/>
    </p:embeddedFont>
    <p:embeddedFont>
      <p:font typeface="Bai Jamjure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BaiJamjuree-regular.fntdata"/><Relationship Id="rId32" Type="http://schemas.openxmlformats.org/officeDocument/2006/relationships/font" Target="fonts/Aldrich-regular.fntdata"/><Relationship Id="rId35" Type="http://schemas.openxmlformats.org/officeDocument/2006/relationships/font" Target="fonts/BaiJamjuree-italic.fntdata"/><Relationship Id="rId34" Type="http://schemas.openxmlformats.org/officeDocument/2006/relationships/font" Target="fonts/BaiJamjuree-bold.fntdata"/><Relationship Id="rId36" Type="http://schemas.openxmlformats.org/officeDocument/2006/relationships/font" Target="fonts/BaiJamjuree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1eb387b6bd5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1eb387b6bd5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g1eb387b6bd5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" name="Google Shape;2793;g1eb387b6bd5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eb387b6bd5_1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eb387b6bd5_1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Google Shape;2860;g1eb387b6bd5_1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" name="Google Shape;2861;g1eb387b6bd5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0" name="Shape 2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" name="Google Shape;2891;g1eb387b6bd5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" name="Google Shape;2892;g1eb387b6bd5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g1eb387b6bd5_1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" name="Google Shape;2925;g1eb387b6bd5_1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3" name="Shape 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" name="Google Shape;2934;g1eb391546ad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5" name="Google Shape;2935;g1eb391546a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9" name="Shape 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" name="Google Shape;2960;g1eb387b6bd5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1" name="Google Shape;2961;g1eb387b6bd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5" name="Shape 2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" name="Google Shape;2966;g1eb387b6bd5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" name="Google Shape;2967;g1eb387b6bd5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g13e9dbcaf0c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1" name="Google Shape;2981;g13e9dbcaf0c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127f379f98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127f379f98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g1eb391546ad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9" name="Google Shape;2989;g1eb391546ad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3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eb391546ad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" name="Google Shape;3005;g1eb391546ad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Google Shape;3015;g1eb391546ad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6" name="Google Shape;3016;g1eb391546ad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1eb391546ad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1eb391546ad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Google Shape;3025;g1eb391546ad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6" name="Google Shape;3026;g1eb391546ad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g1eb391546ad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3" name="Google Shape;3043;g1eb391546ad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g299d5352980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" name="Google Shape;3048;g299d5352980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g1eb391546ad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" name="Google Shape;3062;g1eb391546ad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g127f379f98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" name="Google Shape;2607;g127f379f98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3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g12948bcd1fb_0_22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" name="Google Shape;2615;g12948bcd1fb_0_22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127f379f98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127f379f98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3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" name="Google Shape;2654;g1eb387b6bd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" name="Google Shape;2655;g1eb387b6bd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g13e9dbcaf0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6" name="Google Shape;2666;g13e9dbcaf0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1eb387b6bd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1eb387b6bd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g1eb387b6bd5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" name="Google Shape;2725;g1eb387b6bd5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11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1"/>
          <p:cNvSpPr txBox="1"/>
          <p:nvPr>
            <p:ph hasCustomPrompt="1" type="title"/>
          </p:nvPr>
        </p:nvSpPr>
        <p:spPr>
          <a:xfrm>
            <a:off x="1189500" y="1573088"/>
            <a:ext cx="67650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7" name="Google Shape;527;p11"/>
          <p:cNvSpPr txBox="1"/>
          <p:nvPr>
            <p:ph idx="1" type="subTitle"/>
          </p:nvPr>
        </p:nvSpPr>
        <p:spPr>
          <a:xfrm>
            <a:off x="1189500" y="3008635"/>
            <a:ext cx="67650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8" name="Google Shape;52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98709" y="37756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11"/>
          <p:cNvGrpSpPr/>
          <p:nvPr/>
        </p:nvGrpSpPr>
        <p:grpSpPr>
          <a:xfrm flipH="1">
            <a:off x="8442483" y="3580345"/>
            <a:ext cx="284143" cy="284718"/>
            <a:chOff x="432750" y="3302025"/>
            <a:chExt cx="217035" cy="217475"/>
          </a:xfrm>
        </p:grpSpPr>
        <p:sp>
          <p:nvSpPr>
            <p:cNvPr id="530" name="Google Shape;530;p11"/>
            <p:cNvSpPr/>
            <p:nvPr/>
          </p:nvSpPr>
          <p:spPr>
            <a:xfrm>
              <a:off x="43566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1"/>
          <p:cNvGrpSpPr/>
          <p:nvPr/>
        </p:nvGrpSpPr>
        <p:grpSpPr>
          <a:xfrm flipH="1">
            <a:off x="8412161" y="940850"/>
            <a:ext cx="357454" cy="956304"/>
            <a:chOff x="357713" y="600975"/>
            <a:chExt cx="357454" cy="956304"/>
          </a:xfrm>
        </p:grpSpPr>
        <p:sp>
          <p:nvSpPr>
            <p:cNvPr id="533" name="Google Shape;533;p1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1"/>
          <p:cNvGrpSpPr/>
          <p:nvPr/>
        </p:nvGrpSpPr>
        <p:grpSpPr>
          <a:xfrm flipH="1">
            <a:off x="-1204526" y="3464295"/>
            <a:ext cx="1965289" cy="517060"/>
            <a:chOff x="3539975" y="3523525"/>
            <a:chExt cx="745925" cy="196250"/>
          </a:xfrm>
        </p:grpSpPr>
        <p:sp>
          <p:nvSpPr>
            <p:cNvPr id="538" name="Google Shape;538;p1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/>
          <p:nvPr>
            <p:ph hasCustomPrompt="1"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/>
          <p:nvPr>
            <p:ph idx="1" type="subTitle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13"/>
          <p:cNvSpPr txBox="1"/>
          <p:nvPr>
            <p:ph idx="2" type="subTitle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13"/>
          <p:cNvSpPr txBox="1"/>
          <p:nvPr>
            <p:ph hasCustomPrompt="1" idx="3" type="title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/>
          <p:nvPr>
            <p:ph idx="4" type="subTitle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13"/>
          <p:cNvSpPr txBox="1"/>
          <p:nvPr>
            <p:ph idx="5" type="subTitle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13"/>
          <p:cNvSpPr txBox="1"/>
          <p:nvPr>
            <p:ph hasCustomPrompt="1" idx="6" type="title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/>
          <p:nvPr>
            <p:ph idx="7" type="subTitle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13"/>
          <p:cNvSpPr txBox="1"/>
          <p:nvPr>
            <p:ph idx="8" type="subTitle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13"/>
          <p:cNvSpPr txBox="1"/>
          <p:nvPr>
            <p:ph hasCustomPrompt="1" idx="9" type="title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/>
          <p:nvPr>
            <p:ph idx="13" type="subTitle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13"/>
          <p:cNvSpPr txBox="1"/>
          <p:nvPr>
            <p:ph idx="14" type="subTitle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9" name="Google Shape;569;p13"/>
          <p:cNvSpPr txBox="1"/>
          <p:nvPr>
            <p:ph hasCustomPrompt="1" idx="15" type="title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/>
          <p:nvPr>
            <p:ph idx="16" type="subTitle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1" name="Google Shape;571;p13"/>
          <p:cNvSpPr txBox="1"/>
          <p:nvPr>
            <p:ph idx="17" type="subTitle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13"/>
          <p:cNvSpPr txBox="1"/>
          <p:nvPr>
            <p:ph hasCustomPrompt="1" idx="18" type="title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/>
          <p:nvPr>
            <p:ph idx="19" type="subTitle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13"/>
          <p:cNvSpPr txBox="1"/>
          <p:nvPr>
            <p:ph idx="20" type="subTitle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5" name="Google Shape;575;p13"/>
          <p:cNvSpPr txBox="1"/>
          <p:nvPr>
            <p:ph idx="21"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576" name="Google Shape;576;p13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577" name="Google Shape;577;p13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1" name="Google Shape;581;p1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598" name="Google Shape;598;p13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1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4"/>
          <p:cNvSpPr txBox="1"/>
          <p:nvPr>
            <p:ph hasCustomPrompt="1" type="title"/>
          </p:nvPr>
        </p:nvSpPr>
        <p:spPr>
          <a:xfrm>
            <a:off x="2167181" y="1194994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04" name="Google Shape;604;p14"/>
          <p:cNvSpPr txBox="1"/>
          <p:nvPr>
            <p:ph idx="1" type="subTitle"/>
          </p:nvPr>
        </p:nvSpPr>
        <p:spPr>
          <a:xfrm>
            <a:off x="2988905" y="1244525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14"/>
          <p:cNvSpPr txBox="1"/>
          <p:nvPr>
            <p:ph idx="2" type="subTitle"/>
          </p:nvPr>
        </p:nvSpPr>
        <p:spPr>
          <a:xfrm>
            <a:off x="2988888" y="1599134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14"/>
          <p:cNvSpPr txBox="1"/>
          <p:nvPr>
            <p:ph hasCustomPrompt="1" idx="3" type="title"/>
          </p:nvPr>
        </p:nvSpPr>
        <p:spPr>
          <a:xfrm>
            <a:off x="2167181" y="208980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07" name="Google Shape;607;p14"/>
          <p:cNvSpPr txBox="1"/>
          <p:nvPr>
            <p:ph idx="4" type="subTitle"/>
          </p:nvPr>
        </p:nvSpPr>
        <p:spPr>
          <a:xfrm>
            <a:off x="2988905" y="2139342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8" name="Google Shape;608;p14"/>
          <p:cNvSpPr txBox="1"/>
          <p:nvPr>
            <p:ph idx="5" type="subTitle"/>
          </p:nvPr>
        </p:nvSpPr>
        <p:spPr>
          <a:xfrm>
            <a:off x="2988888" y="2493949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14"/>
          <p:cNvSpPr txBox="1"/>
          <p:nvPr>
            <p:ph hasCustomPrompt="1" idx="6" type="title"/>
          </p:nvPr>
        </p:nvSpPr>
        <p:spPr>
          <a:xfrm>
            <a:off x="2167181" y="2984623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0" name="Google Shape;610;p14"/>
          <p:cNvSpPr txBox="1"/>
          <p:nvPr>
            <p:ph idx="7" type="subTitle"/>
          </p:nvPr>
        </p:nvSpPr>
        <p:spPr>
          <a:xfrm>
            <a:off x="2988905" y="3034159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14"/>
          <p:cNvSpPr txBox="1"/>
          <p:nvPr>
            <p:ph idx="8" type="subTitle"/>
          </p:nvPr>
        </p:nvSpPr>
        <p:spPr>
          <a:xfrm>
            <a:off x="2988888" y="3388763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14"/>
          <p:cNvSpPr txBox="1"/>
          <p:nvPr>
            <p:ph hasCustomPrompt="1" idx="9" type="title"/>
          </p:nvPr>
        </p:nvSpPr>
        <p:spPr>
          <a:xfrm>
            <a:off x="2167181" y="3879438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3" name="Google Shape;613;p14"/>
          <p:cNvSpPr txBox="1"/>
          <p:nvPr>
            <p:ph idx="13" type="subTitle"/>
          </p:nvPr>
        </p:nvSpPr>
        <p:spPr>
          <a:xfrm>
            <a:off x="2988905" y="3928977"/>
            <a:ext cx="39879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14"/>
          <p:cNvSpPr txBox="1"/>
          <p:nvPr>
            <p:ph idx="14" type="subTitle"/>
          </p:nvPr>
        </p:nvSpPr>
        <p:spPr>
          <a:xfrm>
            <a:off x="2988888" y="4283578"/>
            <a:ext cx="3987900" cy="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14"/>
          <p:cNvSpPr txBox="1"/>
          <p:nvPr>
            <p:ph hasCustomPrompt="1" idx="15" type="title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6" name="Google Shape;616;p14"/>
          <p:cNvSpPr txBox="1"/>
          <p:nvPr>
            <p:ph hasCustomPrompt="1" idx="16" type="title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7" name="Google Shape;617;p14"/>
          <p:cNvSpPr txBox="1"/>
          <p:nvPr>
            <p:ph idx="17"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618" name="Google Shape;618;p14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619" name="Google Shape;619;p1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14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622" name="Google Shape;622;p1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6" name="Google Shape;626;p14"/>
          <p:cNvGrpSpPr/>
          <p:nvPr/>
        </p:nvGrpSpPr>
        <p:grpSpPr>
          <a:xfrm>
            <a:off x="163264" y="4378897"/>
            <a:ext cx="2019176" cy="2019176"/>
            <a:chOff x="1943325" y="-220375"/>
            <a:chExt cx="1298672" cy="1298672"/>
          </a:xfrm>
        </p:grpSpPr>
        <p:sp>
          <p:nvSpPr>
            <p:cNvPr id="627" name="Google Shape;627;p1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5" name="Google Shape;675;p14"/>
          <p:cNvGrpSpPr/>
          <p:nvPr/>
        </p:nvGrpSpPr>
        <p:grpSpPr>
          <a:xfrm>
            <a:off x="8354090" y="2590370"/>
            <a:ext cx="1965289" cy="517060"/>
            <a:chOff x="3539975" y="3523525"/>
            <a:chExt cx="745925" cy="196250"/>
          </a:xfrm>
        </p:grpSpPr>
        <p:sp>
          <p:nvSpPr>
            <p:cNvPr id="676" name="Google Shape;676;p1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2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3" name="Google Shape;693;p15"/>
          <p:cNvGrpSpPr/>
          <p:nvPr/>
        </p:nvGrpSpPr>
        <p:grpSpPr>
          <a:xfrm>
            <a:off x="357713" y="2863850"/>
            <a:ext cx="357454" cy="956304"/>
            <a:chOff x="357713" y="600975"/>
            <a:chExt cx="357454" cy="956304"/>
          </a:xfrm>
        </p:grpSpPr>
        <p:sp>
          <p:nvSpPr>
            <p:cNvPr id="694" name="Google Shape;694;p1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8" name="Google Shape;69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295609" y="-883375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5"/>
          <p:cNvSpPr txBox="1"/>
          <p:nvPr>
            <p:ph type="title"/>
          </p:nvPr>
        </p:nvSpPr>
        <p:spPr>
          <a:xfrm>
            <a:off x="5903275" y="1027175"/>
            <a:ext cx="2525400" cy="1866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8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1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16"/>
          <p:cNvSpPr txBox="1"/>
          <p:nvPr>
            <p:ph type="title"/>
          </p:nvPr>
        </p:nvSpPr>
        <p:spPr>
          <a:xfrm>
            <a:off x="1116375" y="1556340"/>
            <a:ext cx="45096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3" name="Google Shape;703;p16"/>
          <p:cNvSpPr txBox="1"/>
          <p:nvPr>
            <p:ph hasCustomPrompt="1" idx="2" type="title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4" name="Google Shape;704;p16"/>
          <p:cNvSpPr txBox="1"/>
          <p:nvPr>
            <p:ph idx="1" type="subTitle"/>
          </p:nvPr>
        </p:nvSpPr>
        <p:spPr>
          <a:xfrm>
            <a:off x="1116121" y="3333247"/>
            <a:ext cx="45096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5" name="Google Shape;705;p16"/>
          <p:cNvGrpSpPr/>
          <p:nvPr/>
        </p:nvGrpSpPr>
        <p:grpSpPr>
          <a:xfrm>
            <a:off x="8428538" y="2148684"/>
            <a:ext cx="357454" cy="956304"/>
            <a:chOff x="357713" y="600975"/>
            <a:chExt cx="357454" cy="956304"/>
          </a:xfrm>
        </p:grpSpPr>
        <p:sp>
          <p:nvSpPr>
            <p:cNvPr id="706" name="Google Shape;706;p1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0" name="Google Shape;710;p16"/>
          <p:cNvSpPr/>
          <p:nvPr/>
        </p:nvSpPr>
        <p:spPr>
          <a:xfrm flipH="1">
            <a:off x="5001370" y="48220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1" name="Google Shape;711;p16"/>
          <p:cNvGrpSpPr/>
          <p:nvPr/>
        </p:nvGrpSpPr>
        <p:grpSpPr>
          <a:xfrm flipH="1" rot="10800000">
            <a:off x="5556872" y="4363371"/>
            <a:ext cx="3952129" cy="3175881"/>
            <a:chOff x="5256209" y="-1994879"/>
            <a:chExt cx="3952129" cy="3175881"/>
          </a:xfrm>
        </p:grpSpPr>
        <p:sp>
          <p:nvSpPr>
            <p:cNvPr id="712" name="Google Shape;712;p16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16"/>
          <p:cNvGrpSpPr/>
          <p:nvPr/>
        </p:nvGrpSpPr>
        <p:grpSpPr>
          <a:xfrm flipH="1">
            <a:off x="2974550" y="4422286"/>
            <a:ext cx="793256" cy="182899"/>
            <a:chOff x="2685575" y="2835950"/>
            <a:chExt cx="433000" cy="99825"/>
          </a:xfrm>
        </p:grpSpPr>
        <p:sp>
          <p:nvSpPr>
            <p:cNvPr id="715" name="Google Shape;715;p16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16"/>
          <p:cNvGrpSpPr/>
          <p:nvPr/>
        </p:nvGrpSpPr>
        <p:grpSpPr>
          <a:xfrm flipH="1">
            <a:off x="896693" y="1036495"/>
            <a:ext cx="283332" cy="284718"/>
            <a:chOff x="423709" y="3302025"/>
            <a:chExt cx="216416" cy="217475"/>
          </a:xfrm>
        </p:grpSpPr>
        <p:sp>
          <p:nvSpPr>
            <p:cNvPr id="720" name="Google Shape;720;p1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Google Shape;722;p16"/>
          <p:cNvGrpSpPr/>
          <p:nvPr/>
        </p:nvGrpSpPr>
        <p:grpSpPr>
          <a:xfrm flipH="1">
            <a:off x="2106901" y="-974958"/>
            <a:ext cx="2019176" cy="2019176"/>
            <a:chOff x="1943325" y="-220375"/>
            <a:chExt cx="1298672" cy="1298672"/>
          </a:xfrm>
        </p:grpSpPr>
        <p:sp>
          <p:nvSpPr>
            <p:cNvPr id="723" name="Google Shape;723;p16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7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1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7"/>
          <p:cNvSpPr txBox="1"/>
          <p:nvPr>
            <p:ph idx="1" type="body"/>
          </p:nvPr>
        </p:nvSpPr>
        <p:spPr>
          <a:xfrm flipH="1">
            <a:off x="4572000" y="168797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4" name="Google Shape;774;p17"/>
          <p:cNvSpPr txBox="1"/>
          <p:nvPr>
            <p:ph idx="2" type="body"/>
          </p:nvPr>
        </p:nvSpPr>
        <p:spPr>
          <a:xfrm flipH="1">
            <a:off x="715500" y="168797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5" name="Google Shape;775;p1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776" name="Google Shape;776;p17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777" name="Google Shape;777;p1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_1_1_1_2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8"/>
          <p:cNvSpPr txBox="1"/>
          <p:nvPr>
            <p:ph idx="1" type="subTitle"/>
          </p:nvPr>
        </p:nvSpPr>
        <p:spPr>
          <a:xfrm>
            <a:off x="5509997" y="3018746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2" name="Google Shape;782;p18"/>
          <p:cNvSpPr txBox="1"/>
          <p:nvPr>
            <p:ph idx="2" type="subTitle"/>
          </p:nvPr>
        </p:nvSpPr>
        <p:spPr>
          <a:xfrm>
            <a:off x="5509984" y="3411654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18"/>
          <p:cNvSpPr txBox="1"/>
          <p:nvPr>
            <p:ph idx="3" type="subTitle"/>
          </p:nvPr>
        </p:nvSpPr>
        <p:spPr>
          <a:xfrm>
            <a:off x="2027671" y="3018746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4" name="Google Shape;784;p18"/>
          <p:cNvSpPr txBox="1"/>
          <p:nvPr>
            <p:ph idx="4" type="subTitle"/>
          </p:nvPr>
        </p:nvSpPr>
        <p:spPr>
          <a:xfrm>
            <a:off x="2027646" y="3411654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1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786" name="Google Shape;786;p18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787" name="Google Shape;787;p1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9" name="Google Shape;789;p18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790" name="Google Shape;790;p1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18"/>
          <p:cNvGrpSpPr/>
          <p:nvPr/>
        </p:nvGrpSpPr>
        <p:grpSpPr>
          <a:xfrm>
            <a:off x="4216658" y="4528371"/>
            <a:ext cx="793256" cy="182899"/>
            <a:chOff x="2685575" y="2835950"/>
            <a:chExt cx="433000" cy="99825"/>
          </a:xfrm>
        </p:grpSpPr>
        <p:sp>
          <p:nvSpPr>
            <p:cNvPr id="795" name="Google Shape;795;p18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9" name="Google Shape;799;p18"/>
          <p:cNvGrpSpPr/>
          <p:nvPr/>
        </p:nvGrpSpPr>
        <p:grpSpPr>
          <a:xfrm>
            <a:off x="8323390" y="3373645"/>
            <a:ext cx="1965289" cy="517060"/>
            <a:chOff x="3539975" y="3523525"/>
            <a:chExt cx="745925" cy="196250"/>
          </a:xfrm>
        </p:grpSpPr>
        <p:sp>
          <p:nvSpPr>
            <p:cNvPr id="800" name="Google Shape;800;p1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6" name="Google Shape;816;p18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 rot="10800000">
            <a:off x="6828749" y="-445753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18"/>
          <p:cNvSpPr txBox="1"/>
          <p:nvPr>
            <p:ph idx="5" type="subTitle"/>
          </p:nvPr>
        </p:nvSpPr>
        <p:spPr>
          <a:xfrm>
            <a:off x="5509997" y="1585321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8" name="Google Shape;818;p18"/>
          <p:cNvSpPr txBox="1"/>
          <p:nvPr>
            <p:ph idx="6" type="subTitle"/>
          </p:nvPr>
        </p:nvSpPr>
        <p:spPr>
          <a:xfrm>
            <a:off x="5509984" y="1978229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18"/>
          <p:cNvSpPr txBox="1"/>
          <p:nvPr>
            <p:ph idx="7" type="subTitle"/>
          </p:nvPr>
        </p:nvSpPr>
        <p:spPr>
          <a:xfrm>
            <a:off x="2027671" y="1585321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8"/>
          <p:cNvSpPr txBox="1"/>
          <p:nvPr>
            <p:ph idx="8" type="subTitle"/>
          </p:nvPr>
        </p:nvSpPr>
        <p:spPr>
          <a:xfrm>
            <a:off x="2027646" y="1978229"/>
            <a:ext cx="22818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1_1_1_2_1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1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19"/>
          <p:cNvSpPr txBox="1"/>
          <p:nvPr>
            <p:ph idx="1" type="subTitle"/>
          </p:nvPr>
        </p:nvSpPr>
        <p:spPr>
          <a:xfrm>
            <a:off x="4874072" y="3821141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19"/>
          <p:cNvSpPr txBox="1"/>
          <p:nvPr>
            <p:ph idx="2" type="subTitle"/>
          </p:nvPr>
        </p:nvSpPr>
        <p:spPr>
          <a:xfrm>
            <a:off x="4874053" y="4083223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19"/>
          <p:cNvSpPr txBox="1"/>
          <p:nvPr>
            <p:ph idx="3" type="subTitle"/>
          </p:nvPr>
        </p:nvSpPr>
        <p:spPr>
          <a:xfrm>
            <a:off x="2229956" y="3821141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19"/>
          <p:cNvSpPr txBox="1"/>
          <p:nvPr>
            <p:ph idx="4" type="subTitle"/>
          </p:nvPr>
        </p:nvSpPr>
        <p:spPr>
          <a:xfrm>
            <a:off x="2229928" y="4083223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7" name="Google Shape;827;p1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828" name="Google Shape;828;p19"/>
          <p:cNvSpPr txBox="1"/>
          <p:nvPr>
            <p:ph idx="5" type="subTitle"/>
          </p:nvPr>
        </p:nvSpPr>
        <p:spPr>
          <a:xfrm>
            <a:off x="4874072" y="2007179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19"/>
          <p:cNvSpPr txBox="1"/>
          <p:nvPr>
            <p:ph idx="6" type="subTitle"/>
          </p:nvPr>
        </p:nvSpPr>
        <p:spPr>
          <a:xfrm>
            <a:off x="4874053" y="2269265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9"/>
          <p:cNvSpPr txBox="1"/>
          <p:nvPr>
            <p:ph idx="7" type="subTitle"/>
          </p:nvPr>
        </p:nvSpPr>
        <p:spPr>
          <a:xfrm>
            <a:off x="2229956" y="2007179"/>
            <a:ext cx="20400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19"/>
          <p:cNvSpPr txBox="1"/>
          <p:nvPr>
            <p:ph idx="8" type="subTitle"/>
          </p:nvPr>
        </p:nvSpPr>
        <p:spPr>
          <a:xfrm>
            <a:off x="2229928" y="2269265"/>
            <a:ext cx="20400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32" name="Google Shape;832;p19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833" name="Google Shape;833;p19"/>
            <p:cNvSpPr/>
            <p:nvPr/>
          </p:nvSpPr>
          <p:spPr>
            <a:xfrm>
              <a:off x="431259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" name="Google Shape;835;p19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836" name="Google Shape;836;p1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19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841" name="Google Shape;841;p19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9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9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9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9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9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9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9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19"/>
          <p:cNvGrpSpPr/>
          <p:nvPr/>
        </p:nvGrpSpPr>
        <p:grpSpPr>
          <a:xfrm>
            <a:off x="7985565" y="3429220"/>
            <a:ext cx="1965289" cy="517060"/>
            <a:chOff x="3539975" y="3523525"/>
            <a:chExt cx="745925" cy="196250"/>
          </a:xfrm>
        </p:grpSpPr>
        <p:sp>
          <p:nvSpPr>
            <p:cNvPr id="890" name="Google Shape;890;p1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6" name="Google Shape;906;p19"/>
          <p:cNvSpPr/>
          <p:nvPr/>
        </p:nvSpPr>
        <p:spPr>
          <a:xfrm>
            <a:off x="1020350" y="23917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_1_1_1_2_1_1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2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20"/>
          <p:cNvSpPr txBox="1"/>
          <p:nvPr>
            <p:ph idx="1" type="subTitle"/>
          </p:nvPr>
        </p:nvSpPr>
        <p:spPr>
          <a:xfrm>
            <a:off x="6500284" y="2800350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20"/>
          <p:cNvSpPr txBox="1"/>
          <p:nvPr>
            <p:ph idx="2" type="subTitle"/>
          </p:nvPr>
        </p:nvSpPr>
        <p:spPr>
          <a:xfrm>
            <a:off x="6500273" y="3062422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20"/>
          <p:cNvSpPr txBox="1"/>
          <p:nvPr>
            <p:ph idx="3" type="subTitle"/>
          </p:nvPr>
        </p:nvSpPr>
        <p:spPr>
          <a:xfrm>
            <a:off x="4572006" y="2800350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2" name="Google Shape;912;p20"/>
          <p:cNvSpPr txBox="1"/>
          <p:nvPr>
            <p:ph idx="4" type="subTitle"/>
          </p:nvPr>
        </p:nvSpPr>
        <p:spPr>
          <a:xfrm>
            <a:off x="4571984" y="3062422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2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914" name="Google Shape;914;p20"/>
          <p:cNvSpPr txBox="1"/>
          <p:nvPr>
            <p:ph idx="5" type="subTitle"/>
          </p:nvPr>
        </p:nvSpPr>
        <p:spPr>
          <a:xfrm>
            <a:off x="2643734" y="2800363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20"/>
          <p:cNvSpPr txBox="1"/>
          <p:nvPr>
            <p:ph idx="6" type="subTitle"/>
          </p:nvPr>
        </p:nvSpPr>
        <p:spPr>
          <a:xfrm>
            <a:off x="2643718" y="3062447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20"/>
          <p:cNvSpPr txBox="1"/>
          <p:nvPr>
            <p:ph idx="7" type="subTitle"/>
          </p:nvPr>
        </p:nvSpPr>
        <p:spPr>
          <a:xfrm>
            <a:off x="715527" y="2800363"/>
            <a:ext cx="19281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20"/>
          <p:cNvSpPr txBox="1"/>
          <p:nvPr>
            <p:ph idx="8" type="subTitle"/>
          </p:nvPr>
        </p:nvSpPr>
        <p:spPr>
          <a:xfrm>
            <a:off x="715500" y="3062447"/>
            <a:ext cx="1928100" cy="7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18" name="Google Shape;918;p20"/>
          <p:cNvGrpSpPr/>
          <p:nvPr/>
        </p:nvGrpSpPr>
        <p:grpSpPr>
          <a:xfrm>
            <a:off x="398750" y="1564070"/>
            <a:ext cx="282284" cy="284718"/>
            <a:chOff x="431259" y="3302025"/>
            <a:chExt cx="215616" cy="217475"/>
          </a:xfrm>
        </p:grpSpPr>
        <p:sp>
          <p:nvSpPr>
            <p:cNvPr id="919" name="Google Shape;919;p20"/>
            <p:cNvSpPr/>
            <p:nvPr/>
          </p:nvSpPr>
          <p:spPr>
            <a:xfrm>
              <a:off x="431259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1" name="Google Shape;921;p20"/>
          <p:cNvGrpSpPr/>
          <p:nvPr/>
        </p:nvGrpSpPr>
        <p:grpSpPr>
          <a:xfrm>
            <a:off x="357713" y="3191775"/>
            <a:ext cx="357454" cy="956304"/>
            <a:chOff x="357713" y="600975"/>
            <a:chExt cx="357454" cy="956304"/>
          </a:xfrm>
        </p:grpSpPr>
        <p:sp>
          <p:nvSpPr>
            <p:cNvPr id="922" name="Google Shape;922;p2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20"/>
          <p:cNvGrpSpPr/>
          <p:nvPr/>
        </p:nvGrpSpPr>
        <p:grpSpPr>
          <a:xfrm>
            <a:off x="239464" y="4378897"/>
            <a:ext cx="2019176" cy="2019176"/>
            <a:chOff x="1943325" y="-220375"/>
            <a:chExt cx="1298672" cy="1298672"/>
          </a:xfrm>
        </p:grpSpPr>
        <p:sp>
          <p:nvSpPr>
            <p:cNvPr id="927" name="Google Shape;927;p20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20"/>
          <p:cNvGrpSpPr/>
          <p:nvPr/>
        </p:nvGrpSpPr>
        <p:grpSpPr>
          <a:xfrm>
            <a:off x="7987940" y="1294445"/>
            <a:ext cx="1965289" cy="517060"/>
            <a:chOff x="3539975" y="3523525"/>
            <a:chExt cx="745925" cy="196250"/>
          </a:xfrm>
        </p:grpSpPr>
        <p:sp>
          <p:nvSpPr>
            <p:cNvPr id="976" name="Google Shape;976;p2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/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hasCustomPrompt="1" idx="2" type="title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4" name="Google Shape;154;p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_1_1_1_1_2_1_1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21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21"/>
          <p:cNvSpPr txBox="1"/>
          <p:nvPr>
            <p:ph idx="1" type="subTitle"/>
          </p:nvPr>
        </p:nvSpPr>
        <p:spPr>
          <a:xfrm>
            <a:off x="2439200" y="3075306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21"/>
          <p:cNvSpPr txBox="1"/>
          <p:nvPr>
            <p:ph idx="2" type="subTitle"/>
          </p:nvPr>
        </p:nvSpPr>
        <p:spPr>
          <a:xfrm>
            <a:off x="2439201" y="3411801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21"/>
          <p:cNvSpPr txBox="1"/>
          <p:nvPr>
            <p:ph idx="3" type="subTitle"/>
          </p:nvPr>
        </p:nvSpPr>
        <p:spPr>
          <a:xfrm>
            <a:off x="2439209" y="1551800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21"/>
          <p:cNvSpPr txBox="1"/>
          <p:nvPr>
            <p:ph idx="4" type="subTitle"/>
          </p:nvPr>
        </p:nvSpPr>
        <p:spPr>
          <a:xfrm>
            <a:off x="2439205" y="1888295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8" name="Google Shape;998;p2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999" name="Google Shape;9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3657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0" name="Google Shape;1000;p21"/>
          <p:cNvGrpSpPr/>
          <p:nvPr/>
        </p:nvGrpSpPr>
        <p:grpSpPr>
          <a:xfrm flipH="1" rot="10800000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1001" name="Google Shape;1001;p21"/>
            <p:cNvSpPr/>
            <p:nvPr/>
          </p:nvSpPr>
          <p:spPr>
            <a:xfrm>
              <a:off x="435041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1"/>
          <p:cNvGrpSpPr/>
          <p:nvPr/>
        </p:nvGrpSpPr>
        <p:grpSpPr>
          <a:xfrm flipH="1" rot="10800000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1004" name="Google Shape;1004;p2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1"/>
          <p:cNvGrpSpPr/>
          <p:nvPr/>
        </p:nvGrpSpPr>
        <p:grpSpPr>
          <a:xfrm>
            <a:off x="8079415" y="2873670"/>
            <a:ext cx="1965289" cy="517060"/>
            <a:chOff x="3539975" y="3523525"/>
            <a:chExt cx="745925" cy="196250"/>
          </a:xfrm>
        </p:grpSpPr>
        <p:sp>
          <p:nvSpPr>
            <p:cNvPr id="1009" name="Google Shape;1009;p2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5" name="Google Shape;1025;p21"/>
          <p:cNvSpPr txBox="1"/>
          <p:nvPr>
            <p:ph idx="5" type="subTitle"/>
          </p:nvPr>
        </p:nvSpPr>
        <p:spPr>
          <a:xfrm>
            <a:off x="5979475" y="3075306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6" name="Google Shape;1026;p21"/>
          <p:cNvSpPr txBox="1"/>
          <p:nvPr>
            <p:ph idx="6" type="subTitle"/>
          </p:nvPr>
        </p:nvSpPr>
        <p:spPr>
          <a:xfrm>
            <a:off x="5979476" y="3411801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7" name="Google Shape;1027;p21"/>
          <p:cNvSpPr txBox="1"/>
          <p:nvPr>
            <p:ph idx="7" type="subTitle"/>
          </p:nvPr>
        </p:nvSpPr>
        <p:spPr>
          <a:xfrm>
            <a:off x="5979484" y="1551800"/>
            <a:ext cx="20991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" name="Google Shape;1028;p21"/>
          <p:cNvSpPr txBox="1"/>
          <p:nvPr>
            <p:ph idx="8" type="subTitle"/>
          </p:nvPr>
        </p:nvSpPr>
        <p:spPr>
          <a:xfrm>
            <a:off x="5979480" y="1888295"/>
            <a:ext cx="20991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2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2"/>
          <p:cNvSpPr txBox="1"/>
          <p:nvPr>
            <p:ph idx="1" type="subTitle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22"/>
          <p:cNvSpPr txBox="1"/>
          <p:nvPr>
            <p:ph idx="2" type="subTitle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22"/>
          <p:cNvSpPr txBox="1"/>
          <p:nvPr>
            <p:ph idx="3" type="subTitle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4" name="Google Shape;1034;p22"/>
          <p:cNvSpPr txBox="1"/>
          <p:nvPr>
            <p:ph idx="4" type="subTitle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p22"/>
          <p:cNvSpPr txBox="1"/>
          <p:nvPr>
            <p:ph idx="5" type="subTitle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6" name="Google Shape;1036;p22"/>
          <p:cNvSpPr txBox="1"/>
          <p:nvPr>
            <p:ph idx="6" type="subTitle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22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038" name="Google Shape;1038;p22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039" name="Google Shape;1039;p2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056" name="Google Shape;1056;p2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23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23"/>
          <p:cNvSpPr txBox="1"/>
          <p:nvPr>
            <p:ph idx="1" type="subTitle"/>
          </p:nvPr>
        </p:nvSpPr>
        <p:spPr>
          <a:xfrm>
            <a:off x="3358449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3" name="Google Shape;1063;p23"/>
          <p:cNvSpPr txBox="1"/>
          <p:nvPr>
            <p:ph idx="2" type="subTitle"/>
          </p:nvPr>
        </p:nvSpPr>
        <p:spPr>
          <a:xfrm>
            <a:off x="3358449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4" name="Google Shape;1064;p23"/>
          <p:cNvSpPr txBox="1"/>
          <p:nvPr>
            <p:ph idx="3" type="subTitle"/>
          </p:nvPr>
        </p:nvSpPr>
        <p:spPr>
          <a:xfrm>
            <a:off x="5977723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5" name="Google Shape;1065;p23"/>
          <p:cNvSpPr txBox="1"/>
          <p:nvPr>
            <p:ph idx="4" type="subTitle"/>
          </p:nvPr>
        </p:nvSpPr>
        <p:spPr>
          <a:xfrm>
            <a:off x="5977723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6" name="Google Shape;1066;p23"/>
          <p:cNvSpPr txBox="1"/>
          <p:nvPr>
            <p:ph idx="5" type="subTitle"/>
          </p:nvPr>
        </p:nvSpPr>
        <p:spPr>
          <a:xfrm>
            <a:off x="739174" y="2462609"/>
            <a:ext cx="247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23"/>
          <p:cNvSpPr txBox="1"/>
          <p:nvPr>
            <p:ph idx="6" type="subTitle"/>
          </p:nvPr>
        </p:nvSpPr>
        <p:spPr>
          <a:xfrm>
            <a:off x="739174" y="3003259"/>
            <a:ext cx="24744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8" name="Google Shape;1068;p2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069" name="Google Shape;1069;p23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272534" y="3684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0" name="Google Shape;1070;p23"/>
          <p:cNvGrpSpPr/>
          <p:nvPr/>
        </p:nvGrpSpPr>
        <p:grpSpPr>
          <a:xfrm flipH="1">
            <a:off x="6673896" y="4291395"/>
            <a:ext cx="283980" cy="284718"/>
            <a:chOff x="432750" y="3302025"/>
            <a:chExt cx="216911" cy="217475"/>
          </a:xfrm>
        </p:grpSpPr>
        <p:sp>
          <p:nvSpPr>
            <p:cNvPr id="1071" name="Google Shape;1071;p23"/>
            <p:cNvSpPr/>
            <p:nvPr/>
          </p:nvSpPr>
          <p:spPr>
            <a:xfrm>
              <a:off x="435536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3" name="Google Shape;1073;p23"/>
          <p:cNvGrpSpPr/>
          <p:nvPr/>
        </p:nvGrpSpPr>
        <p:grpSpPr>
          <a:xfrm flipH="1">
            <a:off x="-875276" y="4152020"/>
            <a:ext cx="1965289" cy="517060"/>
            <a:chOff x="3539975" y="3523525"/>
            <a:chExt cx="745925" cy="196250"/>
          </a:xfrm>
        </p:grpSpPr>
        <p:sp>
          <p:nvSpPr>
            <p:cNvPr id="1074" name="Google Shape;1074;p2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23"/>
          <p:cNvSpPr/>
          <p:nvPr/>
        </p:nvSpPr>
        <p:spPr>
          <a:xfrm flipH="1">
            <a:off x="3358461" y="415662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_1_1_1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2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24"/>
          <p:cNvSpPr txBox="1"/>
          <p:nvPr>
            <p:ph idx="1" type="subTitle"/>
          </p:nvPr>
        </p:nvSpPr>
        <p:spPr>
          <a:xfrm>
            <a:off x="3431104" y="25698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24"/>
          <p:cNvSpPr txBox="1"/>
          <p:nvPr>
            <p:ph idx="2" type="subTitle"/>
          </p:nvPr>
        </p:nvSpPr>
        <p:spPr>
          <a:xfrm>
            <a:off x="3431096" y="30964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5" name="Google Shape;1095;p24"/>
          <p:cNvSpPr txBox="1"/>
          <p:nvPr>
            <p:ph idx="3" type="subTitle"/>
          </p:nvPr>
        </p:nvSpPr>
        <p:spPr>
          <a:xfrm>
            <a:off x="5846645" y="19602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24"/>
          <p:cNvSpPr txBox="1"/>
          <p:nvPr>
            <p:ph idx="4" type="subTitle"/>
          </p:nvPr>
        </p:nvSpPr>
        <p:spPr>
          <a:xfrm>
            <a:off x="5846637" y="24868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7" name="Google Shape;1097;p24"/>
          <p:cNvSpPr txBox="1"/>
          <p:nvPr>
            <p:ph idx="5" type="subTitle"/>
          </p:nvPr>
        </p:nvSpPr>
        <p:spPr>
          <a:xfrm>
            <a:off x="1015564" y="3179460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8" name="Google Shape;1098;p24"/>
          <p:cNvSpPr txBox="1"/>
          <p:nvPr>
            <p:ph idx="6" type="subTitle"/>
          </p:nvPr>
        </p:nvSpPr>
        <p:spPr>
          <a:xfrm>
            <a:off x="1015555" y="3706075"/>
            <a:ext cx="2281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9" name="Google Shape;1099;p2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100" name="Google Shape;1100;p24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1010334" y="40591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1" name="Google Shape;1101;p24"/>
          <p:cNvGrpSpPr/>
          <p:nvPr/>
        </p:nvGrpSpPr>
        <p:grpSpPr>
          <a:xfrm flipH="1">
            <a:off x="8437331" y="1819645"/>
            <a:ext cx="283332" cy="284718"/>
            <a:chOff x="423709" y="3302025"/>
            <a:chExt cx="216416" cy="217475"/>
          </a:xfrm>
        </p:grpSpPr>
        <p:sp>
          <p:nvSpPr>
            <p:cNvPr id="1102" name="Google Shape;1102;p2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24"/>
          <p:cNvGrpSpPr/>
          <p:nvPr/>
        </p:nvGrpSpPr>
        <p:grpSpPr>
          <a:xfrm flipH="1">
            <a:off x="-1085251" y="4215195"/>
            <a:ext cx="1965289" cy="517060"/>
            <a:chOff x="3539975" y="3523525"/>
            <a:chExt cx="745925" cy="196250"/>
          </a:xfrm>
        </p:grpSpPr>
        <p:sp>
          <p:nvSpPr>
            <p:cNvPr id="1105" name="Google Shape;1105;p2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1" name="Google Shape;1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470224" y="112152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_1_1_1_1_1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3" name="Google Shape;1123;p2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25"/>
          <p:cNvSpPr txBox="1"/>
          <p:nvPr>
            <p:ph idx="1" type="subTitle"/>
          </p:nvPr>
        </p:nvSpPr>
        <p:spPr>
          <a:xfrm flipH="1">
            <a:off x="1015575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5" name="Google Shape;1125;p25"/>
          <p:cNvSpPr txBox="1"/>
          <p:nvPr>
            <p:ph idx="2" type="subTitle"/>
          </p:nvPr>
        </p:nvSpPr>
        <p:spPr>
          <a:xfrm>
            <a:off x="3431088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6" name="Google Shape;1126;p25"/>
          <p:cNvSpPr txBox="1"/>
          <p:nvPr>
            <p:ph idx="3" type="subTitle"/>
          </p:nvPr>
        </p:nvSpPr>
        <p:spPr>
          <a:xfrm>
            <a:off x="5846652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7" name="Google Shape;1127;p25"/>
          <p:cNvSpPr txBox="1"/>
          <p:nvPr>
            <p:ph idx="4" type="subTitle"/>
          </p:nvPr>
        </p:nvSpPr>
        <p:spPr>
          <a:xfrm>
            <a:off x="5846625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8" name="Google Shape;1128;p25"/>
          <p:cNvSpPr txBox="1"/>
          <p:nvPr>
            <p:ph idx="5" type="subTitle"/>
          </p:nvPr>
        </p:nvSpPr>
        <p:spPr>
          <a:xfrm flipH="1">
            <a:off x="3431114" y="29180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9" name="Google Shape;1129;p25"/>
          <p:cNvSpPr txBox="1"/>
          <p:nvPr>
            <p:ph idx="6" type="subTitle"/>
          </p:nvPr>
        </p:nvSpPr>
        <p:spPr>
          <a:xfrm>
            <a:off x="1015550" y="3405290"/>
            <a:ext cx="22818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0" name="Google Shape;1130;p2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131" name="Google Shape;1131;p25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152401" y="37894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2" name="Google Shape;1132;p25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133" name="Google Shape;1133;p25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5" name="Google Shape;1135;p25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1136" name="Google Shape;1136;p2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25"/>
          <p:cNvGrpSpPr/>
          <p:nvPr/>
        </p:nvGrpSpPr>
        <p:grpSpPr>
          <a:xfrm>
            <a:off x="8262140" y="3875995"/>
            <a:ext cx="1965289" cy="517060"/>
            <a:chOff x="3539975" y="3523525"/>
            <a:chExt cx="745925" cy="196250"/>
          </a:xfrm>
        </p:grpSpPr>
        <p:sp>
          <p:nvSpPr>
            <p:cNvPr id="1141" name="Google Shape;1141;p2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7" name="Google Shape;1157;p25"/>
          <p:cNvSpPr/>
          <p:nvPr/>
        </p:nvSpPr>
        <p:spPr>
          <a:xfrm>
            <a:off x="437788" y="25162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2"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2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26"/>
          <p:cNvSpPr txBox="1"/>
          <p:nvPr>
            <p:ph idx="1" type="subTitle"/>
          </p:nvPr>
        </p:nvSpPr>
        <p:spPr>
          <a:xfrm>
            <a:off x="2365650" y="1194563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1" name="Google Shape;1161;p26"/>
          <p:cNvSpPr txBox="1"/>
          <p:nvPr>
            <p:ph idx="2" type="subTitle"/>
          </p:nvPr>
        </p:nvSpPr>
        <p:spPr>
          <a:xfrm>
            <a:off x="2365650" y="2610875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2" name="Google Shape;1162;p26"/>
          <p:cNvSpPr txBox="1"/>
          <p:nvPr>
            <p:ph idx="3" type="subTitle"/>
          </p:nvPr>
        </p:nvSpPr>
        <p:spPr>
          <a:xfrm>
            <a:off x="2365650" y="4027188"/>
            <a:ext cx="44127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3" name="Google Shape;1163;p26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164" name="Google Shape;1164;p2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26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181" name="Google Shape;1181;p2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5" name="Google Shape;1185;p26"/>
          <p:cNvSpPr txBox="1"/>
          <p:nvPr>
            <p:ph hasCustomPrompt="1" type="title"/>
          </p:nvPr>
        </p:nvSpPr>
        <p:spPr>
          <a:xfrm>
            <a:off x="2365650" y="570312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6" name="Google Shape;1186;p26"/>
          <p:cNvSpPr txBox="1"/>
          <p:nvPr>
            <p:ph hasCustomPrompt="1" idx="4" type="title"/>
          </p:nvPr>
        </p:nvSpPr>
        <p:spPr>
          <a:xfrm>
            <a:off x="2365650" y="1980037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7" name="Google Shape;1187;p26"/>
          <p:cNvSpPr txBox="1"/>
          <p:nvPr>
            <p:ph hasCustomPrompt="1" idx="5" type="title"/>
          </p:nvPr>
        </p:nvSpPr>
        <p:spPr>
          <a:xfrm>
            <a:off x="2365650" y="3389812"/>
            <a:ext cx="4412700" cy="624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pic>
        <p:nvPicPr>
          <p:cNvPr id="1188" name="Google Shape;1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689" y="-103982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_2_1"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Google Shape;1190;p2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2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192" name="Google Shape;1192;p27"/>
          <p:cNvSpPr txBox="1"/>
          <p:nvPr>
            <p:ph idx="1" type="subTitle"/>
          </p:nvPr>
        </p:nvSpPr>
        <p:spPr>
          <a:xfrm flipH="1">
            <a:off x="1015575" y="23846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3" name="Google Shape;1193;p27"/>
          <p:cNvSpPr txBox="1"/>
          <p:nvPr>
            <p:ph idx="2" type="subTitle"/>
          </p:nvPr>
        </p:nvSpPr>
        <p:spPr>
          <a:xfrm>
            <a:off x="3431088" y="2871906"/>
            <a:ext cx="22818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4" name="Google Shape;1194;p27"/>
          <p:cNvSpPr txBox="1"/>
          <p:nvPr>
            <p:ph idx="3" type="subTitle"/>
          </p:nvPr>
        </p:nvSpPr>
        <p:spPr>
          <a:xfrm>
            <a:off x="5846652" y="23846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5" name="Google Shape;1195;p27"/>
          <p:cNvSpPr txBox="1"/>
          <p:nvPr>
            <p:ph idx="4" type="subTitle"/>
          </p:nvPr>
        </p:nvSpPr>
        <p:spPr>
          <a:xfrm>
            <a:off x="5846625" y="2871906"/>
            <a:ext cx="22818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6" name="Google Shape;1196;p27"/>
          <p:cNvSpPr txBox="1"/>
          <p:nvPr>
            <p:ph idx="5" type="subTitle"/>
          </p:nvPr>
        </p:nvSpPr>
        <p:spPr>
          <a:xfrm flipH="1">
            <a:off x="3431114" y="238469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7" name="Google Shape;1197;p27"/>
          <p:cNvSpPr txBox="1"/>
          <p:nvPr>
            <p:ph idx="6" type="subTitle"/>
          </p:nvPr>
        </p:nvSpPr>
        <p:spPr>
          <a:xfrm>
            <a:off x="1015550" y="2871906"/>
            <a:ext cx="22818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27"/>
          <p:cNvSpPr txBox="1"/>
          <p:nvPr>
            <p:ph hasCustomPrompt="1" idx="7" type="title"/>
          </p:nvPr>
        </p:nvSpPr>
        <p:spPr>
          <a:xfrm>
            <a:off x="1015550" y="1731675"/>
            <a:ext cx="22818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9" name="Google Shape;1199;p27"/>
          <p:cNvSpPr txBox="1"/>
          <p:nvPr>
            <p:ph hasCustomPrompt="1" idx="8" type="title"/>
          </p:nvPr>
        </p:nvSpPr>
        <p:spPr>
          <a:xfrm>
            <a:off x="3431100" y="1735500"/>
            <a:ext cx="22818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0" name="Google Shape;1200;p27"/>
          <p:cNvSpPr txBox="1"/>
          <p:nvPr>
            <p:ph hasCustomPrompt="1" idx="9" type="title"/>
          </p:nvPr>
        </p:nvSpPr>
        <p:spPr>
          <a:xfrm>
            <a:off x="5846650" y="1731513"/>
            <a:ext cx="22818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pic>
        <p:nvPicPr>
          <p:cNvPr id="1201" name="Google Shape;1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2" name="Google Shape;1202;p27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203" name="Google Shape;1203;p2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9" name="Google Shape;1219;p27"/>
          <p:cNvSpPr/>
          <p:nvPr/>
        </p:nvSpPr>
        <p:spPr>
          <a:xfrm>
            <a:off x="258688" y="2257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1_1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Google Shape;1221;p28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28"/>
          <p:cNvSpPr txBox="1"/>
          <p:nvPr>
            <p:ph hasCustomPrompt="1" type="title"/>
          </p:nvPr>
        </p:nvSpPr>
        <p:spPr>
          <a:xfrm>
            <a:off x="1694250" y="2876163"/>
            <a:ext cx="57555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3" name="Google Shape;1223;p28"/>
          <p:cNvSpPr txBox="1"/>
          <p:nvPr>
            <p:ph idx="1" type="subTitle"/>
          </p:nvPr>
        </p:nvSpPr>
        <p:spPr>
          <a:xfrm>
            <a:off x="1694250" y="2215382"/>
            <a:ext cx="57555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24" name="Google Shape;1224;p28"/>
          <p:cNvGrpSpPr/>
          <p:nvPr/>
        </p:nvGrpSpPr>
        <p:grpSpPr>
          <a:xfrm flipH="1">
            <a:off x="-577263" y="3979395"/>
            <a:ext cx="1965289" cy="517060"/>
            <a:chOff x="3539975" y="3523525"/>
            <a:chExt cx="745925" cy="196250"/>
          </a:xfrm>
        </p:grpSpPr>
        <p:sp>
          <p:nvSpPr>
            <p:cNvPr id="1225" name="Google Shape;1225;p2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1" name="Google Shape;1241;p28"/>
          <p:cNvSpPr txBox="1"/>
          <p:nvPr>
            <p:ph hasCustomPrompt="1" idx="2" type="title"/>
          </p:nvPr>
        </p:nvSpPr>
        <p:spPr>
          <a:xfrm>
            <a:off x="1694250" y="1082500"/>
            <a:ext cx="57555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2" name="Google Shape;1242;p28"/>
          <p:cNvSpPr txBox="1"/>
          <p:nvPr>
            <p:ph idx="3" type="subTitle"/>
          </p:nvPr>
        </p:nvSpPr>
        <p:spPr>
          <a:xfrm>
            <a:off x="1694250" y="4008699"/>
            <a:ext cx="5755500" cy="2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_1_2_1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2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29"/>
          <p:cNvSpPr txBox="1"/>
          <p:nvPr>
            <p:ph idx="1" type="subTitle"/>
          </p:nvPr>
        </p:nvSpPr>
        <p:spPr>
          <a:xfrm>
            <a:off x="4836309" y="1844780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6" name="Google Shape;1246;p29"/>
          <p:cNvSpPr txBox="1"/>
          <p:nvPr>
            <p:ph idx="2" type="subTitle"/>
          </p:nvPr>
        </p:nvSpPr>
        <p:spPr>
          <a:xfrm>
            <a:off x="4836300" y="2197450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" name="Google Shape;1247;p29"/>
          <p:cNvSpPr txBox="1"/>
          <p:nvPr>
            <p:ph idx="3" type="subTitle"/>
          </p:nvPr>
        </p:nvSpPr>
        <p:spPr>
          <a:xfrm>
            <a:off x="4836305" y="2833230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8" name="Google Shape;1248;p29"/>
          <p:cNvSpPr txBox="1"/>
          <p:nvPr>
            <p:ph idx="4" type="subTitle"/>
          </p:nvPr>
        </p:nvSpPr>
        <p:spPr>
          <a:xfrm>
            <a:off x="4836303" y="3185900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9" name="Google Shape;1249;p29"/>
          <p:cNvSpPr txBox="1"/>
          <p:nvPr>
            <p:ph idx="5" type="subTitle"/>
          </p:nvPr>
        </p:nvSpPr>
        <p:spPr>
          <a:xfrm>
            <a:off x="1167897" y="1350555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29"/>
          <p:cNvSpPr txBox="1"/>
          <p:nvPr>
            <p:ph idx="6" type="subTitle"/>
          </p:nvPr>
        </p:nvSpPr>
        <p:spPr>
          <a:xfrm>
            <a:off x="1167902" y="1703225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1" name="Google Shape;1251;p2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252" name="Google Shape;1252;p29"/>
          <p:cNvSpPr txBox="1"/>
          <p:nvPr>
            <p:ph idx="7" type="subTitle"/>
          </p:nvPr>
        </p:nvSpPr>
        <p:spPr>
          <a:xfrm>
            <a:off x="1167909" y="3327455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3" name="Google Shape;1253;p29"/>
          <p:cNvSpPr txBox="1"/>
          <p:nvPr>
            <p:ph idx="8" type="subTitle"/>
          </p:nvPr>
        </p:nvSpPr>
        <p:spPr>
          <a:xfrm>
            <a:off x="1167900" y="3680125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4" name="Google Shape;1254;p29"/>
          <p:cNvSpPr txBox="1"/>
          <p:nvPr>
            <p:ph idx="9" type="subTitle"/>
          </p:nvPr>
        </p:nvSpPr>
        <p:spPr>
          <a:xfrm>
            <a:off x="1167897" y="2339005"/>
            <a:ext cx="2266800" cy="4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5" name="Google Shape;1255;p29"/>
          <p:cNvSpPr txBox="1"/>
          <p:nvPr>
            <p:ph idx="13" type="subTitle"/>
          </p:nvPr>
        </p:nvSpPr>
        <p:spPr>
          <a:xfrm>
            <a:off x="1167902" y="2691675"/>
            <a:ext cx="34803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56" name="Google Shape;1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7" name="Google Shape;1257;p2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258" name="Google Shape;1258;p2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29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261" name="Google Shape;1261;p2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" name="Google Shape;1265;p29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266" name="Google Shape;1266;p2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29"/>
          <p:cNvSpPr/>
          <p:nvPr/>
        </p:nvSpPr>
        <p:spPr>
          <a:xfrm>
            <a:off x="258688" y="2638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_1_2_1_1"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3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30"/>
          <p:cNvSpPr txBox="1"/>
          <p:nvPr>
            <p:ph idx="1" type="subTitle"/>
          </p:nvPr>
        </p:nvSpPr>
        <p:spPr>
          <a:xfrm flipH="1">
            <a:off x="6591267" y="164142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6" name="Google Shape;1286;p30"/>
          <p:cNvSpPr txBox="1"/>
          <p:nvPr>
            <p:ph idx="2" type="subTitle"/>
          </p:nvPr>
        </p:nvSpPr>
        <p:spPr>
          <a:xfrm flipH="1">
            <a:off x="6591274" y="210587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7" name="Google Shape;1287;p30"/>
          <p:cNvSpPr txBox="1"/>
          <p:nvPr>
            <p:ph idx="3" type="subTitle"/>
          </p:nvPr>
        </p:nvSpPr>
        <p:spPr>
          <a:xfrm flipH="1">
            <a:off x="971843" y="164142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8" name="Google Shape;1288;p30"/>
          <p:cNvSpPr txBox="1"/>
          <p:nvPr>
            <p:ph idx="4" type="subTitle"/>
          </p:nvPr>
        </p:nvSpPr>
        <p:spPr>
          <a:xfrm flipH="1">
            <a:off x="971849" y="210587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9" name="Google Shape;1289;p30"/>
          <p:cNvSpPr txBox="1"/>
          <p:nvPr>
            <p:ph idx="5" type="subTitle"/>
          </p:nvPr>
        </p:nvSpPr>
        <p:spPr>
          <a:xfrm>
            <a:off x="3781555" y="164142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0" name="Google Shape;1290;p30"/>
          <p:cNvSpPr txBox="1"/>
          <p:nvPr>
            <p:ph idx="6" type="subTitle"/>
          </p:nvPr>
        </p:nvSpPr>
        <p:spPr>
          <a:xfrm>
            <a:off x="3781562" y="210587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1" name="Google Shape;1291;p30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292" name="Google Shape;1292;p30"/>
          <p:cNvSpPr txBox="1"/>
          <p:nvPr>
            <p:ph idx="7" type="subTitle"/>
          </p:nvPr>
        </p:nvSpPr>
        <p:spPr>
          <a:xfrm>
            <a:off x="5186411" y="285847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3" name="Google Shape;1293;p30"/>
          <p:cNvSpPr txBox="1"/>
          <p:nvPr>
            <p:ph idx="8" type="subTitle"/>
          </p:nvPr>
        </p:nvSpPr>
        <p:spPr>
          <a:xfrm>
            <a:off x="5186418" y="332292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4" name="Google Shape;1294;p30"/>
          <p:cNvSpPr txBox="1"/>
          <p:nvPr>
            <p:ph idx="9" type="subTitle"/>
          </p:nvPr>
        </p:nvSpPr>
        <p:spPr>
          <a:xfrm>
            <a:off x="2376699" y="2858475"/>
            <a:ext cx="1806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5" name="Google Shape;1295;p30"/>
          <p:cNvSpPr txBox="1"/>
          <p:nvPr>
            <p:ph idx="13" type="subTitle"/>
          </p:nvPr>
        </p:nvSpPr>
        <p:spPr>
          <a:xfrm>
            <a:off x="2376705" y="3322925"/>
            <a:ext cx="18066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96" name="Google Shape;12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762901" y="3752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7" name="Google Shape;1297;p30"/>
          <p:cNvGrpSpPr/>
          <p:nvPr/>
        </p:nvGrpSpPr>
        <p:grpSpPr>
          <a:xfrm flipH="1" rot="10800000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1298" name="Google Shape;1298;p30"/>
            <p:cNvSpPr/>
            <p:nvPr/>
          </p:nvSpPr>
          <p:spPr>
            <a:xfrm>
              <a:off x="435041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0" name="Google Shape;1300;p30"/>
          <p:cNvGrpSpPr/>
          <p:nvPr/>
        </p:nvGrpSpPr>
        <p:grpSpPr>
          <a:xfrm flipH="1" rot="10800000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1301" name="Google Shape;1301;p3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30"/>
          <p:cNvGrpSpPr/>
          <p:nvPr/>
        </p:nvGrpSpPr>
        <p:grpSpPr>
          <a:xfrm>
            <a:off x="8013814" y="-799203"/>
            <a:ext cx="2019176" cy="2019176"/>
            <a:chOff x="1943325" y="-220375"/>
            <a:chExt cx="1298672" cy="1298672"/>
          </a:xfrm>
        </p:grpSpPr>
        <p:sp>
          <p:nvSpPr>
            <p:cNvPr id="1306" name="Google Shape;1306;p30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0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0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0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0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4" name="Google Shape;1354;p30"/>
          <p:cNvGrpSpPr/>
          <p:nvPr/>
        </p:nvGrpSpPr>
        <p:grpSpPr>
          <a:xfrm>
            <a:off x="7743940" y="3454070"/>
            <a:ext cx="1965289" cy="517060"/>
            <a:chOff x="3539975" y="3523525"/>
            <a:chExt cx="745925" cy="196250"/>
          </a:xfrm>
        </p:grpSpPr>
        <p:sp>
          <p:nvSpPr>
            <p:cNvPr id="1355" name="Google Shape;1355;p3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4"/>
          <p:cNvSpPr txBox="1"/>
          <p:nvPr>
            <p:ph idx="1" type="body"/>
          </p:nvPr>
        </p:nvSpPr>
        <p:spPr>
          <a:xfrm>
            <a:off x="715550" y="1152475"/>
            <a:ext cx="7713000" cy="8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74" name="Google Shape;174;p4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175" name="Google Shape;175;p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178" name="Google Shape;178;p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2"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3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31"/>
          <p:cNvSpPr txBox="1"/>
          <p:nvPr>
            <p:ph idx="1" type="subTitle"/>
          </p:nvPr>
        </p:nvSpPr>
        <p:spPr>
          <a:xfrm>
            <a:off x="3438593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4" name="Google Shape;1374;p31"/>
          <p:cNvSpPr txBox="1"/>
          <p:nvPr>
            <p:ph idx="2" type="subTitle"/>
          </p:nvPr>
        </p:nvSpPr>
        <p:spPr>
          <a:xfrm>
            <a:off x="3438584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5" name="Google Shape;1375;p31"/>
          <p:cNvSpPr txBox="1"/>
          <p:nvPr>
            <p:ph idx="3" type="subTitle"/>
          </p:nvPr>
        </p:nvSpPr>
        <p:spPr>
          <a:xfrm>
            <a:off x="5905480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6" name="Google Shape;1376;p31"/>
          <p:cNvSpPr txBox="1"/>
          <p:nvPr>
            <p:ph idx="4" type="subTitle"/>
          </p:nvPr>
        </p:nvSpPr>
        <p:spPr>
          <a:xfrm>
            <a:off x="5905472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7" name="Google Shape;1377;p31"/>
          <p:cNvSpPr txBox="1"/>
          <p:nvPr>
            <p:ph idx="5" type="subTitle"/>
          </p:nvPr>
        </p:nvSpPr>
        <p:spPr>
          <a:xfrm>
            <a:off x="971706" y="148902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8" name="Google Shape;1378;p31"/>
          <p:cNvSpPr txBox="1"/>
          <p:nvPr>
            <p:ph idx="6" type="subTitle"/>
          </p:nvPr>
        </p:nvSpPr>
        <p:spPr>
          <a:xfrm>
            <a:off x="971697" y="195347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9" name="Google Shape;1379;p3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380" name="Google Shape;1380;p31"/>
          <p:cNvSpPr txBox="1"/>
          <p:nvPr>
            <p:ph idx="7" type="subTitle"/>
          </p:nvPr>
        </p:nvSpPr>
        <p:spPr>
          <a:xfrm>
            <a:off x="3438616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1" name="Google Shape;1381;p31"/>
          <p:cNvSpPr txBox="1"/>
          <p:nvPr>
            <p:ph idx="8" type="subTitle"/>
          </p:nvPr>
        </p:nvSpPr>
        <p:spPr>
          <a:xfrm>
            <a:off x="3438607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2" name="Google Shape;1382;p31"/>
          <p:cNvSpPr txBox="1"/>
          <p:nvPr>
            <p:ph idx="9" type="subTitle"/>
          </p:nvPr>
        </p:nvSpPr>
        <p:spPr>
          <a:xfrm>
            <a:off x="5905503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3" name="Google Shape;1383;p31"/>
          <p:cNvSpPr txBox="1"/>
          <p:nvPr>
            <p:ph idx="13" type="subTitle"/>
          </p:nvPr>
        </p:nvSpPr>
        <p:spPr>
          <a:xfrm>
            <a:off x="5905495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4" name="Google Shape;1384;p31"/>
          <p:cNvSpPr txBox="1"/>
          <p:nvPr>
            <p:ph idx="14" type="subTitle"/>
          </p:nvPr>
        </p:nvSpPr>
        <p:spPr>
          <a:xfrm>
            <a:off x="971729" y="2934675"/>
            <a:ext cx="2266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5" name="Google Shape;1385;p31"/>
          <p:cNvSpPr txBox="1"/>
          <p:nvPr>
            <p:ph idx="15" type="subTitle"/>
          </p:nvPr>
        </p:nvSpPr>
        <p:spPr>
          <a:xfrm>
            <a:off x="971720" y="3399125"/>
            <a:ext cx="2266800" cy="7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86" name="Google Shape;13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7" name="Google Shape;1387;p31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388" name="Google Shape;1388;p3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" name="Google Shape;1390;p31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391" name="Google Shape;1391;p3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" name="Google Shape;1395;p31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396" name="Google Shape;1396;p3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31"/>
          <p:cNvSpPr/>
          <p:nvPr/>
        </p:nvSpPr>
        <p:spPr>
          <a:xfrm>
            <a:off x="258688" y="26388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2"/>
          <p:cNvSpPr txBox="1"/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416" name="Google Shape;1416;p32"/>
          <p:cNvSpPr txBox="1"/>
          <p:nvPr>
            <p:ph idx="1" type="subTitle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17" name="Google Shape;1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19" name="Google Shape;1419;p32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32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23" name="Google Shape;1423;p32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7" name="Google Shape;1427;p3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28" name="Google Shape;1428;p3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4" name="Google Shape;1444;p32"/>
          <p:cNvSpPr/>
          <p:nvPr/>
        </p:nvSpPr>
        <p:spPr>
          <a:xfrm>
            <a:off x="6088025" y="398821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2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6" name="Google Shape;1446;p33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7" name="Google Shape;1447;p33"/>
          <p:cNvSpPr txBox="1"/>
          <p:nvPr>
            <p:ph type="title"/>
          </p:nvPr>
        </p:nvSpPr>
        <p:spPr>
          <a:xfrm>
            <a:off x="4963975" y="1838875"/>
            <a:ext cx="33963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448" name="Google Shape;1448;p33"/>
          <p:cNvSpPr txBox="1"/>
          <p:nvPr>
            <p:ph idx="1" type="subTitle"/>
          </p:nvPr>
        </p:nvSpPr>
        <p:spPr>
          <a:xfrm>
            <a:off x="4963950" y="2332050"/>
            <a:ext cx="33963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49" name="Google Shape;1449;p3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50" name="Google Shape;1450;p3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2" name="Google Shape;1452;p33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453" name="Google Shape;1453;p3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7" name="Google Shape;1457;p33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458" name="Google Shape;1458;p33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2" name="Google Shape;1462;p33"/>
          <p:cNvGrpSpPr/>
          <p:nvPr/>
        </p:nvGrpSpPr>
        <p:grpSpPr>
          <a:xfrm>
            <a:off x="1587414" y="-1495728"/>
            <a:ext cx="2019176" cy="2019176"/>
            <a:chOff x="1943325" y="-220375"/>
            <a:chExt cx="1298672" cy="1298672"/>
          </a:xfrm>
        </p:grpSpPr>
        <p:sp>
          <p:nvSpPr>
            <p:cNvPr id="1463" name="Google Shape;1463;p33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3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3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3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3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3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3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3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3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3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3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3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3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3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3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3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3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3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3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3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3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3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3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3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3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3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3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3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3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3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3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3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3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3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3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3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3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3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3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3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1" name="Google Shape;1511;p3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512" name="Google Shape;1512;p3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8" name="Google Shape;1528;p33"/>
          <p:cNvSpPr/>
          <p:nvPr/>
        </p:nvSpPr>
        <p:spPr>
          <a:xfrm rot="-5400000">
            <a:off x="6334322" y="335567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33"/>
          <p:cNvSpPr/>
          <p:nvPr/>
        </p:nvSpPr>
        <p:spPr>
          <a:xfrm>
            <a:off x="4572000" y="4050960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0" name="Google Shape;15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914" y="-963850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1" name="Google Shape;1531;p33"/>
          <p:cNvGrpSpPr/>
          <p:nvPr/>
        </p:nvGrpSpPr>
        <p:grpSpPr>
          <a:xfrm rot="10800000">
            <a:off x="-1284662" y="4546071"/>
            <a:ext cx="3952129" cy="3175881"/>
            <a:chOff x="5256209" y="-1994879"/>
            <a:chExt cx="3952129" cy="3175881"/>
          </a:xfrm>
        </p:grpSpPr>
        <p:sp>
          <p:nvSpPr>
            <p:cNvPr id="1532" name="Google Shape;1532;p33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3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_1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Google Shape;1535;p34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34"/>
          <p:cNvSpPr txBox="1"/>
          <p:nvPr>
            <p:ph type="title"/>
          </p:nvPr>
        </p:nvSpPr>
        <p:spPr>
          <a:xfrm>
            <a:off x="783900" y="1838875"/>
            <a:ext cx="33960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537" name="Google Shape;1537;p34"/>
          <p:cNvSpPr txBox="1"/>
          <p:nvPr>
            <p:ph idx="1" type="subTitle"/>
          </p:nvPr>
        </p:nvSpPr>
        <p:spPr>
          <a:xfrm>
            <a:off x="784010" y="2332050"/>
            <a:ext cx="3396000" cy="11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38" name="Google Shape;1538;p34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 rot="10800000">
            <a:off x="-731476" y="-1253478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9" name="Google Shape;1539;p34"/>
          <p:cNvGrpSpPr/>
          <p:nvPr/>
        </p:nvGrpSpPr>
        <p:grpSpPr>
          <a:xfrm flipH="1" rot="10800000">
            <a:off x="391864" y="1215484"/>
            <a:ext cx="289170" cy="284718"/>
            <a:chOff x="426000" y="3302025"/>
            <a:chExt cx="220875" cy="217475"/>
          </a:xfrm>
        </p:grpSpPr>
        <p:sp>
          <p:nvSpPr>
            <p:cNvPr id="1540" name="Google Shape;1540;p3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2" name="Google Shape;1542;p34"/>
          <p:cNvGrpSpPr/>
          <p:nvPr/>
        </p:nvGrpSpPr>
        <p:grpSpPr>
          <a:xfrm flipH="1" rot="10800000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543" name="Google Shape;1543;p3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7" name="Google Shape;1547;p34"/>
          <p:cNvGrpSpPr/>
          <p:nvPr/>
        </p:nvGrpSpPr>
        <p:grpSpPr>
          <a:xfrm flipH="1" rot="10800000">
            <a:off x="5258308" y="4520702"/>
            <a:ext cx="793256" cy="182899"/>
            <a:chOff x="2685575" y="2835950"/>
            <a:chExt cx="433000" cy="99825"/>
          </a:xfrm>
        </p:grpSpPr>
        <p:sp>
          <p:nvSpPr>
            <p:cNvPr id="1548" name="Google Shape;1548;p34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2" name="Google Shape;1552;p34"/>
          <p:cNvGrpSpPr/>
          <p:nvPr/>
        </p:nvGrpSpPr>
        <p:grpSpPr>
          <a:xfrm flipH="1" rot="10800000">
            <a:off x="1363114" y="3961574"/>
            <a:ext cx="2019176" cy="2019176"/>
            <a:chOff x="1943325" y="-220375"/>
            <a:chExt cx="1298672" cy="1298672"/>
          </a:xfrm>
        </p:grpSpPr>
        <p:sp>
          <p:nvSpPr>
            <p:cNvPr id="1553" name="Google Shape;1553;p34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1" name="Google Shape;1601;p34"/>
          <p:cNvGrpSpPr/>
          <p:nvPr/>
        </p:nvGrpSpPr>
        <p:grpSpPr>
          <a:xfrm flipH="1" rot="10800000">
            <a:off x="8366565" y="1480192"/>
            <a:ext cx="1965289" cy="517060"/>
            <a:chOff x="3539975" y="3523525"/>
            <a:chExt cx="745925" cy="196250"/>
          </a:xfrm>
        </p:grpSpPr>
        <p:sp>
          <p:nvSpPr>
            <p:cNvPr id="1602" name="Google Shape;1602;p3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8" name="Google Shape;1618;p34"/>
          <p:cNvSpPr/>
          <p:nvPr/>
        </p:nvSpPr>
        <p:spPr>
          <a:xfrm flipH="1" rot="10800000">
            <a:off x="3819050" y="3824417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2_1_1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35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35"/>
          <p:cNvSpPr txBox="1"/>
          <p:nvPr>
            <p:ph type="title"/>
          </p:nvPr>
        </p:nvSpPr>
        <p:spPr>
          <a:xfrm>
            <a:off x="713750" y="1225788"/>
            <a:ext cx="33672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622" name="Google Shape;1622;p35"/>
          <p:cNvSpPr txBox="1"/>
          <p:nvPr>
            <p:ph idx="1" type="subTitle"/>
          </p:nvPr>
        </p:nvSpPr>
        <p:spPr>
          <a:xfrm>
            <a:off x="713875" y="3105588"/>
            <a:ext cx="3856500" cy="9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23" name="Google Shape;1623;p35"/>
          <p:cNvGrpSpPr/>
          <p:nvPr/>
        </p:nvGrpSpPr>
        <p:grpSpPr>
          <a:xfrm flipH="1">
            <a:off x="-495776" y="4383620"/>
            <a:ext cx="1965289" cy="517060"/>
            <a:chOff x="3539975" y="3523525"/>
            <a:chExt cx="745925" cy="196250"/>
          </a:xfrm>
        </p:grpSpPr>
        <p:sp>
          <p:nvSpPr>
            <p:cNvPr id="1624" name="Google Shape;1624;p3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40" name="Google Shape;16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36799" y="-1543012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2_1_1_1"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" name="Google Shape;1642;p3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36"/>
          <p:cNvSpPr txBox="1"/>
          <p:nvPr>
            <p:ph idx="1" type="subTitle"/>
          </p:nvPr>
        </p:nvSpPr>
        <p:spPr>
          <a:xfrm>
            <a:off x="5071875" y="2238850"/>
            <a:ext cx="32883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4" name="Google Shape;1644;p3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645" name="Google Shape;1645;p36"/>
          <p:cNvGrpSpPr/>
          <p:nvPr/>
        </p:nvGrpSpPr>
        <p:grpSpPr>
          <a:xfrm flipH="1" rot="10800000">
            <a:off x="391864" y="1596484"/>
            <a:ext cx="289170" cy="284718"/>
            <a:chOff x="426000" y="3302025"/>
            <a:chExt cx="220875" cy="217475"/>
          </a:xfrm>
        </p:grpSpPr>
        <p:sp>
          <p:nvSpPr>
            <p:cNvPr id="1646" name="Google Shape;1646;p3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6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8" name="Google Shape;1648;p36"/>
          <p:cNvGrpSpPr/>
          <p:nvPr/>
        </p:nvGrpSpPr>
        <p:grpSpPr>
          <a:xfrm flipH="1" rot="10800000">
            <a:off x="357713" y="3564393"/>
            <a:ext cx="357454" cy="956304"/>
            <a:chOff x="357713" y="600975"/>
            <a:chExt cx="357454" cy="956304"/>
          </a:xfrm>
        </p:grpSpPr>
        <p:sp>
          <p:nvSpPr>
            <p:cNvPr id="1649" name="Google Shape;1649;p36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6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6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6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3" name="Google Shape;1653;p36"/>
          <p:cNvGrpSpPr/>
          <p:nvPr/>
        </p:nvGrpSpPr>
        <p:grpSpPr>
          <a:xfrm flipH="1" rot="10800000">
            <a:off x="2065283" y="4732777"/>
            <a:ext cx="793256" cy="182899"/>
            <a:chOff x="2685575" y="2835950"/>
            <a:chExt cx="433000" cy="99825"/>
          </a:xfrm>
        </p:grpSpPr>
        <p:sp>
          <p:nvSpPr>
            <p:cNvPr id="1654" name="Google Shape;1654;p36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6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6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6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8" name="Google Shape;1658;p36"/>
          <p:cNvGrpSpPr/>
          <p:nvPr/>
        </p:nvGrpSpPr>
        <p:grpSpPr>
          <a:xfrm flipH="1" rot="10800000">
            <a:off x="4571989" y="4152949"/>
            <a:ext cx="2019176" cy="2019176"/>
            <a:chOff x="1943325" y="-220375"/>
            <a:chExt cx="1298672" cy="1298672"/>
          </a:xfrm>
        </p:grpSpPr>
        <p:sp>
          <p:nvSpPr>
            <p:cNvPr id="1659" name="Google Shape;1659;p36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6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6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6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6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6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6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6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6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6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6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6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6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6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6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6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6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6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6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6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6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6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6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6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6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6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6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6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6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6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6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6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6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6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6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6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6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6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6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6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6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6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6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6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6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6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6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6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7" name="Google Shape;1707;p36"/>
          <p:cNvGrpSpPr/>
          <p:nvPr/>
        </p:nvGrpSpPr>
        <p:grpSpPr>
          <a:xfrm flipH="1" rot="10800000">
            <a:off x="7601640" y="490017"/>
            <a:ext cx="1965289" cy="517060"/>
            <a:chOff x="3539975" y="3523525"/>
            <a:chExt cx="745925" cy="196250"/>
          </a:xfrm>
        </p:grpSpPr>
        <p:sp>
          <p:nvSpPr>
            <p:cNvPr id="1708" name="Google Shape;1708;p3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24" name="Google Shape;1724;p36"/>
          <p:cNvPicPr preferRelativeResize="0"/>
          <p:nvPr/>
        </p:nvPicPr>
        <p:blipFill rotWithShape="1">
          <a:blip r:embed="rId3">
            <a:alphaModFix/>
          </a:blip>
          <a:srcRect b="-1770" l="0" r="38199" t="1770"/>
          <a:stretch/>
        </p:blipFill>
        <p:spPr>
          <a:xfrm flipH="1" rot="10800000">
            <a:off x="7676541" y="3065075"/>
            <a:ext cx="627655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2_1_1_1_1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37"/>
          <p:cNvSpPr txBox="1"/>
          <p:nvPr>
            <p:ph idx="1" type="subTitle"/>
          </p:nvPr>
        </p:nvSpPr>
        <p:spPr>
          <a:xfrm>
            <a:off x="4045548" y="1648529"/>
            <a:ext cx="3867600" cy="2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8" name="Google Shape;1728;p3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729" name="Google Shape;1729;p37"/>
          <p:cNvSpPr txBox="1"/>
          <p:nvPr>
            <p:ph idx="2" type="subTitle"/>
          </p:nvPr>
        </p:nvSpPr>
        <p:spPr>
          <a:xfrm>
            <a:off x="1592525" y="2303425"/>
            <a:ext cx="24531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30" name="Google Shape;1730;p37"/>
          <p:cNvGrpSpPr/>
          <p:nvPr/>
        </p:nvGrpSpPr>
        <p:grpSpPr>
          <a:xfrm>
            <a:off x="8147051" y="2303422"/>
            <a:ext cx="2019176" cy="2019176"/>
            <a:chOff x="1943325" y="-220375"/>
            <a:chExt cx="1298672" cy="1298672"/>
          </a:xfrm>
        </p:grpSpPr>
        <p:sp>
          <p:nvSpPr>
            <p:cNvPr id="1731" name="Google Shape;1731;p37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7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7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79" name="Google Shape;1779;p37"/>
          <p:cNvGrpSpPr/>
          <p:nvPr/>
        </p:nvGrpSpPr>
        <p:grpSpPr>
          <a:xfrm>
            <a:off x="1571802" y="4088183"/>
            <a:ext cx="1965289" cy="517060"/>
            <a:chOff x="3539975" y="3523525"/>
            <a:chExt cx="745925" cy="196250"/>
          </a:xfrm>
        </p:grpSpPr>
        <p:sp>
          <p:nvSpPr>
            <p:cNvPr id="1780" name="Google Shape;1780;p3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6" name="Google Shape;1796;p37"/>
          <p:cNvGrpSpPr/>
          <p:nvPr/>
        </p:nvGrpSpPr>
        <p:grpSpPr>
          <a:xfrm flipH="1" rot="-5400000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1797" name="Google Shape;1797;p37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0" name="Google Shape;1800;p37"/>
          <p:cNvGrpSpPr/>
          <p:nvPr/>
        </p:nvGrpSpPr>
        <p:grpSpPr>
          <a:xfrm>
            <a:off x="5255192" y="4184363"/>
            <a:ext cx="1039906" cy="679800"/>
            <a:chOff x="4082325" y="3790650"/>
            <a:chExt cx="1039906" cy="679800"/>
          </a:xfrm>
        </p:grpSpPr>
        <p:sp>
          <p:nvSpPr>
            <p:cNvPr id="1801" name="Google Shape;1801;p37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2_1_1_1_1_1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3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38"/>
          <p:cNvSpPr txBox="1"/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807" name="Google Shape;1807;p38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1808" name="Google Shape;1808;p3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24" name="Google Shape;18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38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1826" name="Google Shape;1826;p3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0" name="Google Shape;1830;p38"/>
          <p:cNvSpPr/>
          <p:nvPr/>
        </p:nvSpPr>
        <p:spPr>
          <a:xfrm flipH="1">
            <a:off x="4294245" y="62091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1" name="Google Shape;1831;p38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1832" name="Google Shape;1832;p38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4" name="Google Shape;1834;p38"/>
          <p:cNvSpPr txBox="1"/>
          <p:nvPr>
            <p:ph idx="1" type="subTitle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2_2_1_2"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6" name="Google Shape;1836;p3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39"/>
          <p:cNvSpPr txBox="1"/>
          <p:nvPr>
            <p:ph type="title"/>
          </p:nvPr>
        </p:nvSpPr>
        <p:spPr>
          <a:xfrm>
            <a:off x="715500" y="1645975"/>
            <a:ext cx="2708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838" name="Google Shape;1838;p39"/>
          <p:cNvSpPr txBox="1"/>
          <p:nvPr>
            <p:ph idx="1" type="subTitle"/>
          </p:nvPr>
        </p:nvSpPr>
        <p:spPr>
          <a:xfrm>
            <a:off x="715500" y="2576346"/>
            <a:ext cx="27087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39" name="Google Shape;1839;p39"/>
          <p:cNvGrpSpPr/>
          <p:nvPr/>
        </p:nvGrpSpPr>
        <p:grpSpPr>
          <a:xfrm flipH="1" rot="-5400000">
            <a:off x="3194861" y="792409"/>
            <a:ext cx="285266" cy="284718"/>
            <a:chOff x="432750" y="3302025"/>
            <a:chExt cx="217894" cy="217475"/>
          </a:xfrm>
        </p:grpSpPr>
        <p:sp>
          <p:nvSpPr>
            <p:cNvPr id="1840" name="Google Shape;1840;p39"/>
            <p:cNvSpPr/>
            <p:nvPr/>
          </p:nvSpPr>
          <p:spPr>
            <a:xfrm>
              <a:off x="436519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2" name="Google Shape;1842;p39"/>
          <p:cNvGrpSpPr/>
          <p:nvPr/>
        </p:nvGrpSpPr>
        <p:grpSpPr>
          <a:xfrm flipH="1" rot="10800000">
            <a:off x="357713" y="3647479"/>
            <a:ext cx="357454" cy="956304"/>
            <a:chOff x="357713" y="600975"/>
            <a:chExt cx="357454" cy="956304"/>
          </a:xfrm>
        </p:grpSpPr>
        <p:sp>
          <p:nvSpPr>
            <p:cNvPr id="1843" name="Google Shape;1843;p39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9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9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9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7" name="Google Shape;1847;p39"/>
          <p:cNvGrpSpPr/>
          <p:nvPr/>
        </p:nvGrpSpPr>
        <p:grpSpPr>
          <a:xfrm flipH="1" rot="10800000">
            <a:off x="4175371" y="4700177"/>
            <a:ext cx="793256" cy="182899"/>
            <a:chOff x="2685575" y="2835950"/>
            <a:chExt cx="433000" cy="99825"/>
          </a:xfrm>
        </p:grpSpPr>
        <p:sp>
          <p:nvSpPr>
            <p:cNvPr id="1848" name="Google Shape;1848;p39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9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9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9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2" name="Google Shape;1852;p39"/>
          <p:cNvGrpSpPr/>
          <p:nvPr/>
        </p:nvGrpSpPr>
        <p:grpSpPr>
          <a:xfrm flipH="1" rot="10800000">
            <a:off x="-736135" y="676229"/>
            <a:ext cx="1965289" cy="517060"/>
            <a:chOff x="3539975" y="3523525"/>
            <a:chExt cx="745925" cy="196250"/>
          </a:xfrm>
        </p:grpSpPr>
        <p:sp>
          <p:nvSpPr>
            <p:cNvPr id="1853" name="Google Shape;1853;p3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9" name="Google Shape;1869;p39"/>
          <p:cNvSpPr/>
          <p:nvPr/>
        </p:nvSpPr>
        <p:spPr>
          <a:xfrm flipH="1" rot="-5400000">
            <a:off x="1697102" y="657619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0" name="Google Shape;1870;p39"/>
          <p:cNvGrpSpPr/>
          <p:nvPr/>
        </p:nvGrpSpPr>
        <p:grpSpPr>
          <a:xfrm flipH="1" rot="10800000">
            <a:off x="8126152" y="382099"/>
            <a:ext cx="2019176" cy="2019176"/>
            <a:chOff x="1943325" y="-220375"/>
            <a:chExt cx="1298672" cy="1298672"/>
          </a:xfrm>
        </p:grpSpPr>
        <p:sp>
          <p:nvSpPr>
            <p:cNvPr id="1871" name="Google Shape;1871;p39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9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9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9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9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9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9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9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9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9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9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9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9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9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9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9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9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9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9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9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9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9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9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9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9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9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9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9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9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9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9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9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9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9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9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9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9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9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9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9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9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9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9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9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9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9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9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9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9" name="Google Shape;1919;p39"/>
          <p:cNvGrpSpPr/>
          <p:nvPr/>
        </p:nvGrpSpPr>
        <p:grpSpPr>
          <a:xfrm flipH="1" rot="10800000">
            <a:off x="6557650" y="4369421"/>
            <a:ext cx="4000413" cy="3175881"/>
            <a:chOff x="5207925" y="-1994879"/>
            <a:chExt cx="4000413" cy="3175881"/>
          </a:xfrm>
        </p:grpSpPr>
        <p:sp>
          <p:nvSpPr>
            <p:cNvPr id="1920" name="Google Shape;1920;p39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9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9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2_1_1_1"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" name="Google Shape;1924;p4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40"/>
          <p:cNvSpPr txBox="1"/>
          <p:nvPr>
            <p:ph type="title"/>
          </p:nvPr>
        </p:nvSpPr>
        <p:spPr>
          <a:xfrm>
            <a:off x="6119944" y="1739251"/>
            <a:ext cx="23088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900"/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926" name="Google Shape;1926;p40"/>
          <p:cNvSpPr txBox="1"/>
          <p:nvPr>
            <p:ph idx="1" type="subTitle"/>
          </p:nvPr>
        </p:nvSpPr>
        <p:spPr>
          <a:xfrm>
            <a:off x="6119925" y="2841000"/>
            <a:ext cx="2308800" cy="7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27" name="Google Shape;1927;p40"/>
          <p:cNvGrpSpPr/>
          <p:nvPr/>
        </p:nvGrpSpPr>
        <p:grpSpPr>
          <a:xfrm flipH="1" rot="10800000">
            <a:off x="628764" y="4605178"/>
            <a:ext cx="2019176" cy="2019176"/>
            <a:chOff x="1943325" y="-220375"/>
            <a:chExt cx="1298672" cy="1298672"/>
          </a:xfrm>
        </p:grpSpPr>
        <p:sp>
          <p:nvSpPr>
            <p:cNvPr id="1928" name="Google Shape;1928;p40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0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0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0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0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0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40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40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40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40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40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40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40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40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40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40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40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0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0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0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0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40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40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0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40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40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6" name="Google Shape;1976;p40"/>
          <p:cNvGrpSpPr/>
          <p:nvPr/>
        </p:nvGrpSpPr>
        <p:grpSpPr>
          <a:xfrm flipH="1" rot="10800000">
            <a:off x="6387690" y="3917547"/>
            <a:ext cx="1965289" cy="517060"/>
            <a:chOff x="3539975" y="3523525"/>
            <a:chExt cx="745925" cy="196250"/>
          </a:xfrm>
        </p:grpSpPr>
        <p:sp>
          <p:nvSpPr>
            <p:cNvPr id="1977" name="Google Shape;1977;p40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3" name="Google Shape;1993;p40"/>
          <p:cNvPicPr preferRelativeResize="0"/>
          <p:nvPr/>
        </p:nvPicPr>
        <p:blipFill rotWithShape="1">
          <a:blip r:embed="rId3">
            <a:alphaModFix/>
          </a:blip>
          <a:srcRect b="-1770" l="0" r="4580" t="1770"/>
          <a:stretch/>
        </p:blipFill>
        <p:spPr>
          <a:xfrm>
            <a:off x="-319850" y="-1224475"/>
            <a:ext cx="9691050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4" name="Google Shape;1994;p40"/>
          <p:cNvGrpSpPr/>
          <p:nvPr/>
        </p:nvGrpSpPr>
        <p:grpSpPr>
          <a:xfrm flipH="1" rot="5400000">
            <a:off x="1693743" y="359223"/>
            <a:ext cx="357454" cy="956304"/>
            <a:chOff x="357713" y="600975"/>
            <a:chExt cx="357454" cy="956304"/>
          </a:xfrm>
        </p:grpSpPr>
        <p:sp>
          <p:nvSpPr>
            <p:cNvPr id="1995" name="Google Shape;1995;p4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/>
          <p:nvPr>
            <p:ph idx="1" type="subTitle"/>
          </p:nvPr>
        </p:nvSpPr>
        <p:spPr>
          <a:xfrm>
            <a:off x="4981770" y="2451554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5"/>
          <p:cNvSpPr txBox="1"/>
          <p:nvPr>
            <p:ph idx="2" type="subTitle"/>
          </p:nvPr>
        </p:nvSpPr>
        <p:spPr>
          <a:xfrm>
            <a:off x="4981771" y="296412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5"/>
          <p:cNvSpPr txBox="1"/>
          <p:nvPr>
            <p:ph idx="3" type="subTitle"/>
          </p:nvPr>
        </p:nvSpPr>
        <p:spPr>
          <a:xfrm>
            <a:off x="1880430" y="2451554"/>
            <a:ext cx="22818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5"/>
          <p:cNvSpPr txBox="1"/>
          <p:nvPr>
            <p:ph idx="4" type="subTitle"/>
          </p:nvPr>
        </p:nvSpPr>
        <p:spPr>
          <a:xfrm>
            <a:off x="1880425" y="2964124"/>
            <a:ext cx="22818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189" name="Google Shape;18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84751" y="37353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5"/>
          <p:cNvGrpSpPr/>
          <p:nvPr/>
        </p:nvGrpSpPr>
        <p:grpSpPr>
          <a:xfrm flipH="1" rot="10800000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191" name="Google Shape;191;p5"/>
            <p:cNvSpPr/>
            <p:nvPr/>
          </p:nvSpPr>
          <p:spPr>
            <a:xfrm>
              <a:off x="435041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5"/>
          <p:cNvGrpSpPr/>
          <p:nvPr/>
        </p:nvGrpSpPr>
        <p:grpSpPr>
          <a:xfrm flipH="1" rot="10800000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194" name="Google Shape;194;p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5"/>
          <p:cNvGrpSpPr/>
          <p:nvPr/>
        </p:nvGrpSpPr>
        <p:grpSpPr>
          <a:xfrm>
            <a:off x="8013814" y="-799203"/>
            <a:ext cx="2019176" cy="2019176"/>
            <a:chOff x="1943325" y="-220375"/>
            <a:chExt cx="1298672" cy="1298672"/>
          </a:xfrm>
        </p:grpSpPr>
        <p:sp>
          <p:nvSpPr>
            <p:cNvPr id="199" name="Google Shape;199;p5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" name="Google Shape;247;p5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" name="Google Shape;248;p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_1"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0" name="Google Shape;2000;p4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41"/>
          <p:cNvSpPr txBox="1"/>
          <p:nvPr>
            <p:ph type="title"/>
          </p:nvPr>
        </p:nvSpPr>
        <p:spPr>
          <a:xfrm>
            <a:off x="2185650" y="3095408"/>
            <a:ext cx="47727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002" name="Google Shape;2002;p41"/>
          <p:cNvSpPr txBox="1"/>
          <p:nvPr>
            <p:ph idx="1" type="subTitle"/>
          </p:nvPr>
        </p:nvSpPr>
        <p:spPr>
          <a:xfrm>
            <a:off x="1226850" y="1453218"/>
            <a:ext cx="6690300" cy="15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03" name="Google Shape;2003;p41"/>
          <p:cNvGrpSpPr/>
          <p:nvPr/>
        </p:nvGrpSpPr>
        <p:grpSpPr>
          <a:xfrm flipH="1" rot="-5400000">
            <a:off x="3352827" y="574632"/>
            <a:ext cx="289170" cy="284718"/>
            <a:chOff x="426000" y="3302025"/>
            <a:chExt cx="220875" cy="217475"/>
          </a:xfrm>
        </p:grpSpPr>
        <p:sp>
          <p:nvSpPr>
            <p:cNvPr id="2004" name="Google Shape;2004;p4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6" name="Google Shape;2006;p41"/>
          <p:cNvGrpSpPr/>
          <p:nvPr/>
        </p:nvGrpSpPr>
        <p:grpSpPr>
          <a:xfrm flipH="1" rot="-5400000">
            <a:off x="1014983" y="238830"/>
            <a:ext cx="357454" cy="956304"/>
            <a:chOff x="357713" y="600975"/>
            <a:chExt cx="357454" cy="956304"/>
          </a:xfrm>
        </p:grpSpPr>
        <p:sp>
          <p:nvSpPr>
            <p:cNvPr id="2007" name="Google Shape;2007;p4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1" name="Google Shape;2011;p41"/>
          <p:cNvGrpSpPr/>
          <p:nvPr/>
        </p:nvGrpSpPr>
        <p:grpSpPr>
          <a:xfrm>
            <a:off x="7917151" y="2136847"/>
            <a:ext cx="2019176" cy="2019176"/>
            <a:chOff x="1943325" y="-220375"/>
            <a:chExt cx="1298672" cy="1298672"/>
          </a:xfrm>
        </p:grpSpPr>
        <p:sp>
          <p:nvSpPr>
            <p:cNvPr id="2012" name="Google Shape;2012;p41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1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1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1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1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1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1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1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1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1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1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1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1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1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1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1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1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1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1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1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1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1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1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1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1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1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1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1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1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1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1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1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1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1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1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1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1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1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1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1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1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0" name="Google Shape;2060;p41"/>
          <p:cNvGrpSpPr/>
          <p:nvPr/>
        </p:nvGrpSpPr>
        <p:grpSpPr>
          <a:xfrm>
            <a:off x="1020340" y="4088183"/>
            <a:ext cx="1965289" cy="517060"/>
            <a:chOff x="3539975" y="3523525"/>
            <a:chExt cx="745925" cy="196250"/>
          </a:xfrm>
        </p:grpSpPr>
        <p:sp>
          <p:nvSpPr>
            <p:cNvPr id="2061" name="Google Shape;2061;p4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Google Shape;2078;p4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42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080" name="Google Shape;2080;p42"/>
          <p:cNvGrpSpPr/>
          <p:nvPr/>
        </p:nvGrpSpPr>
        <p:grpSpPr>
          <a:xfrm>
            <a:off x="391864" y="4555820"/>
            <a:ext cx="289170" cy="284718"/>
            <a:chOff x="426000" y="3302025"/>
            <a:chExt cx="220875" cy="217475"/>
          </a:xfrm>
        </p:grpSpPr>
        <p:sp>
          <p:nvSpPr>
            <p:cNvPr id="2081" name="Google Shape;2081;p42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2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3" name="Google Shape;2083;p42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2084" name="Google Shape;2084;p42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2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2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2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8" name="Google Shape;2088;p42"/>
          <p:cNvGrpSpPr/>
          <p:nvPr/>
        </p:nvGrpSpPr>
        <p:grpSpPr>
          <a:xfrm>
            <a:off x="8022690" y="202570"/>
            <a:ext cx="1965289" cy="517060"/>
            <a:chOff x="3539975" y="3523525"/>
            <a:chExt cx="745925" cy="196250"/>
          </a:xfrm>
        </p:grpSpPr>
        <p:sp>
          <p:nvSpPr>
            <p:cNvPr id="2089" name="Google Shape;2089;p4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6" name="Google Shape;2106;p43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7" name="Google Shape;2107;p4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108" name="Google Shape;2108;p43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109" name="Google Shape;2109;p43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3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1" name="Google Shape;2111;p43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2112" name="Google Shape;2112;p43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3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3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3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6" name="Google Shape;2116;p43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117" name="Google Shape;2117;p43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3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3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3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3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3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3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3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3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3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3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3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3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3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3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3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3" name="Google Shape;21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5" name="Google Shape;2135;p44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p4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137" name="Google Shape;2137;p44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2138" name="Google Shape;2138;p44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4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0" name="Google Shape;2140;p44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2141" name="Google Shape;2141;p44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4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4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4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5" name="Google Shape;2145;p44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146" name="Google Shape;2146;p44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4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4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4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4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4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4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4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4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4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4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4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4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4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4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4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2" name="Google Shape;2162;p44"/>
          <p:cNvSpPr/>
          <p:nvPr/>
        </p:nvSpPr>
        <p:spPr>
          <a:xfrm>
            <a:off x="715550" y="29251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3" name="Google Shape;21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5" name="Google Shape;2165;p45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4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167" name="Google Shape;2167;p45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168" name="Google Shape;2168;p45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5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0" name="Google Shape;2170;p45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2171" name="Google Shape;2171;p45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5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5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5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5" name="Google Shape;2175;p45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176" name="Google Shape;2176;p45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5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5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5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5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5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5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5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5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5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5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5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5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5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5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5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3_1_1_1_1"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46"/>
          <p:cNvPicPr preferRelativeResize="0"/>
          <p:nvPr/>
        </p:nvPicPr>
        <p:blipFill rotWithShape="1">
          <a:blip r:embed="rId2">
            <a:alphaModFix amt="60000"/>
          </a:blip>
          <a:srcRect b="0" l="39" r="29" t="0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4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2195" name="Google Shape;21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50349">
            <a:off x="-1128684" y="4246704"/>
            <a:ext cx="93532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6" name="Google Shape;2196;p46"/>
          <p:cNvGrpSpPr/>
          <p:nvPr/>
        </p:nvGrpSpPr>
        <p:grpSpPr>
          <a:xfrm flipH="1">
            <a:off x="435156" y="4236070"/>
            <a:ext cx="289285" cy="284718"/>
            <a:chOff x="419162" y="3302025"/>
            <a:chExt cx="220963" cy="217475"/>
          </a:xfrm>
        </p:grpSpPr>
        <p:sp>
          <p:nvSpPr>
            <p:cNvPr id="2197" name="Google Shape;2197;p46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419162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9" name="Google Shape;2199;p46"/>
          <p:cNvGrpSpPr/>
          <p:nvPr/>
        </p:nvGrpSpPr>
        <p:grpSpPr>
          <a:xfrm flipH="1">
            <a:off x="-1328926" y="2418978"/>
            <a:ext cx="1965289" cy="517060"/>
            <a:chOff x="3539975" y="3523525"/>
            <a:chExt cx="745925" cy="196250"/>
          </a:xfrm>
        </p:grpSpPr>
        <p:sp>
          <p:nvSpPr>
            <p:cNvPr id="2200" name="Google Shape;2200;p4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3_1_1_1_1_1"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7" name="Google Shape;2217;p4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8" name="Google Shape;2218;p4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219" name="Google Shape;2219;p47"/>
          <p:cNvGrpSpPr/>
          <p:nvPr/>
        </p:nvGrpSpPr>
        <p:grpSpPr>
          <a:xfrm>
            <a:off x="391864" y="1291684"/>
            <a:ext cx="289170" cy="284718"/>
            <a:chOff x="426000" y="3302025"/>
            <a:chExt cx="220875" cy="217475"/>
          </a:xfrm>
        </p:grpSpPr>
        <p:sp>
          <p:nvSpPr>
            <p:cNvPr id="2220" name="Google Shape;2220;p4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2" name="Google Shape;2222;p47"/>
          <p:cNvGrpSpPr/>
          <p:nvPr/>
        </p:nvGrpSpPr>
        <p:grpSpPr>
          <a:xfrm flipH="1" rot="10800000">
            <a:off x="357713" y="3259593"/>
            <a:ext cx="357454" cy="956304"/>
            <a:chOff x="357713" y="600975"/>
            <a:chExt cx="357454" cy="956304"/>
          </a:xfrm>
        </p:grpSpPr>
        <p:sp>
          <p:nvSpPr>
            <p:cNvPr id="2223" name="Google Shape;2223;p4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7" name="Google Shape;2227;p47"/>
          <p:cNvGrpSpPr/>
          <p:nvPr/>
        </p:nvGrpSpPr>
        <p:grpSpPr>
          <a:xfrm flipH="1" rot="10800000">
            <a:off x="5872083" y="4723023"/>
            <a:ext cx="793256" cy="182899"/>
            <a:chOff x="2685575" y="2835950"/>
            <a:chExt cx="433000" cy="99825"/>
          </a:xfrm>
        </p:grpSpPr>
        <p:sp>
          <p:nvSpPr>
            <p:cNvPr id="2228" name="Google Shape;2228;p47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7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7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7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2" name="Google Shape;2232;p47"/>
          <p:cNvGrpSpPr/>
          <p:nvPr/>
        </p:nvGrpSpPr>
        <p:grpSpPr>
          <a:xfrm flipH="1" rot="10800000">
            <a:off x="507239" y="4684974"/>
            <a:ext cx="2019176" cy="2019176"/>
            <a:chOff x="1943325" y="-220375"/>
            <a:chExt cx="1298672" cy="1298672"/>
          </a:xfrm>
        </p:grpSpPr>
        <p:sp>
          <p:nvSpPr>
            <p:cNvPr id="2233" name="Google Shape;2233;p47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7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7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7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7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7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7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7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7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7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7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7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7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7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7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7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7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7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7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7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7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7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7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7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7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7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7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7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7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7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7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7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7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7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7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7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7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7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7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7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7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7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7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7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7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7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7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7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1" name="Google Shape;2281;p47"/>
          <p:cNvGrpSpPr/>
          <p:nvPr/>
        </p:nvGrpSpPr>
        <p:grpSpPr>
          <a:xfrm flipH="1" rot="10800000">
            <a:off x="7907690" y="538242"/>
            <a:ext cx="1965289" cy="517060"/>
            <a:chOff x="3539975" y="3523525"/>
            <a:chExt cx="745925" cy="196250"/>
          </a:xfrm>
        </p:grpSpPr>
        <p:sp>
          <p:nvSpPr>
            <p:cNvPr id="2282" name="Google Shape;2282;p4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3_1_1_1_1_1_1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Google Shape;2299;p4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p4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301" name="Google Shape;2301;p48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302" name="Google Shape;2302;p4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4" name="Google Shape;2304;p48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2305" name="Google Shape;2305;p4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9" name="Google Shape;2309;p48"/>
          <p:cNvGrpSpPr/>
          <p:nvPr/>
        </p:nvGrpSpPr>
        <p:grpSpPr>
          <a:xfrm>
            <a:off x="391864" y="4378897"/>
            <a:ext cx="2019176" cy="2019176"/>
            <a:chOff x="1943325" y="-220375"/>
            <a:chExt cx="1298672" cy="1298672"/>
          </a:xfrm>
        </p:grpSpPr>
        <p:sp>
          <p:nvSpPr>
            <p:cNvPr id="2310" name="Google Shape;2310;p48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8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8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8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8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8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8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8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8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8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8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8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8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8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8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8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8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8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8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8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8" name="Google Shape;2358;p48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359" name="Google Shape;2359;p4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5" name="Google Shape;2375;p48"/>
          <p:cNvSpPr/>
          <p:nvPr/>
        </p:nvSpPr>
        <p:spPr>
          <a:xfrm>
            <a:off x="7796285" y="2758125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6" name="Google Shape;2376;p48"/>
          <p:cNvSpPr/>
          <p:nvPr/>
        </p:nvSpPr>
        <p:spPr>
          <a:xfrm>
            <a:off x="715550" y="23917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7" name="Google Shape;23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627" y="-592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3_1_1_1_1_1_1_1"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9" name="Google Shape;2379;p4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0" name="Google Shape;2380;p49"/>
          <p:cNvGrpSpPr/>
          <p:nvPr/>
        </p:nvGrpSpPr>
        <p:grpSpPr>
          <a:xfrm flipH="1" rot="-5400000">
            <a:off x="-2692775" y="2018671"/>
            <a:ext cx="4000413" cy="3175881"/>
            <a:chOff x="5207925" y="-1994879"/>
            <a:chExt cx="4000413" cy="3175881"/>
          </a:xfrm>
        </p:grpSpPr>
        <p:sp>
          <p:nvSpPr>
            <p:cNvPr id="2381" name="Google Shape;2381;p49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9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9"/>
            <p:cNvSpPr/>
            <p:nvPr/>
          </p:nvSpPr>
          <p:spPr>
            <a:xfrm>
              <a:off x="5207925" y="352772"/>
              <a:ext cx="96613" cy="394888"/>
            </a:xfrm>
            <a:custGeom>
              <a:rect b="b" l="l" r="r" t="t"/>
              <a:pathLst>
                <a:path extrusionOk="0" h="8988" w="2199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4" name="Google Shape;2384;p49"/>
          <p:cNvSpPr/>
          <p:nvPr/>
        </p:nvSpPr>
        <p:spPr>
          <a:xfrm>
            <a:off x="8515238" y="3221356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5" name="Google Shape;2385;p49"/>
          <p:cNvGrpSpPr/>
          <p:nvPr/>
        </p:nvGrpSpPr>
        <p:grpSpPr>
          <a:xfrm>
            <a:off x="1664883" y="4680673"/>
            <a:ext cx="793256" cy="182899"/>
            <a:chOff x="2685575" y="2835950"/>
            <a:chExt cx="433000" cy="99825"/>
          </a:xfrm>
        </p:grpSpPr>
        <p:sp>
          <p:nvSpPr>
            <p:cNvPr id="2386" name="Google Shape;2386;p49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9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9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9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0" name="Google Shape;2390;p49"/>
          <p:cNvGrpSpPr/>
          <p:nvPr/>
        </p:nvGrpSpPr>
        <p:grpSpPr>
          <a:xfrm>
            <a:off x="3755452" y="4863578"/>
            <a:ext cx="1965289" cy="517060"/>
            <a:chOff x="3539975" y="3523525"/>
            <a:chExt cx="745925" cy="196250"/>
          </a:xfrm>
        </p:grpSpPr>
        <p:sp>
          <p:nvSpPr>
            <p:cNvPr id="2391" name="Google Shape;2391;p4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7" name="Google Shape;2407;p49"/>
          <p:cNvGrpSpPr/>
          <p:nvPr/>
        </p:nvGrpSpPr>
        <p:grpSpPr>
          <a:xfrm>
            <a:off x="8428555" y="1737712"/>
            <a:ext cx="1039906" cy="679800"/>
            <a:chOff x="4082325" y="3790650"/>
            <a:chExt cx="1039906" cy="679800"/>
          </a:xfrm>
        </p:grpSpPr>
        <p:sp>
          <p:nvSpPr>
            <p:cNvPr id="2408" name="Google Shape;2408;p49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9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9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1" name="Google Shape;2411;p49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3" name="Google Shape;2413;p50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50"/>
          <p:cNvSpPr txBox="1"/>
          <p:nvPr>
            <p:ph type="title"/>
          </p:nvPr>
        </p:nvSpPr>
        <p:spPr>
          <a:xfrm>
            <a:off x="866150" y="539000"/>
            <a:ext cx="3856500" cy="76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415" name="Google Shape;2415;p50"/>
          <p:cNvSpPr txBox="1"/>
          <p:nvPr>
            <p:ph idx="1" type="subTitle"/>
          </p:nvPr>
        </p:nvSpPr>
        <p:spPr>
          <a:xfrm>
            <a:off x="866275" y="1672187"/>
            <a:ext cx="38565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6" name="Google Shape;2416;p50"/>
          <p:cNvSpPr txBox="1"/>
          <p:nvPr/>
        </p:nvSpPr>
        <p:spPr>
          <a:xfrm>
            <a:off x="872400" y="3715100"/>
            <a:ext cx="324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and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2417" name="Google Shape;2417;p50"/>
          <p:cNvGrpSpPr/>
          <p:nvPr/>
        </p:nvGrpSpPr>
        <p:grpSpPr>
          <a:xfrm>
            <a:off x="-1416836" y="2858310"/>
            <a:ext cx="2019176" cy="2019176"/>
            <a:chOff x="1943325" y="-220375"/>
            <a:chExt cx="1298672" cy="1298672"/>
          </a:xfrm>
        </p:grpSpPr>
        <p:sp>
          <p:nvSpPr>
            <p:cNvPr id="2418" name="Google Shape;2418;p50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6" name="Google Shape;2466;p50"/>
          <p:cNvGrpSpPr/>
          <p:nvPr/>
        </p:nvGrpSpPr>
        <p:grpSpPr>
          <a:xfrm rot="-5400000">
            <a:off x="-3038008" y="-1227121"/>
            <a:ext cx="3952129" cy="3175881"/>
            <a:chOff x="5256209" y="-1994879"/>
            <a:chExt cx="3952129" cy="3175881"/>
          </a:xfrm>
        </p:grpSpPr>
        <p:sp>
          <p:nvSpPr>
            <p:cNvPr id="2467" name="Google Shape;2467;p50"/>
            <p:cNvSpPr/>
            <p:nvPr/>
          </p:nvSpPr>
          <p:spPr>
            <a:xfrm>
              <a:off x="5256209" y="-1994879"/>
              <a:ext cx="3952129" cy="3103920"/>
            </a:xfrm>
            <a:custGeom>
              <a:rect b="b" l="l" r="r" t="t"/>
              <a:pathLst>
                <a:path extrusionOk="0" fill="none" h="70648" w="89954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5579917" y="1036061"/>
              <a:ext cx="144942" cy="144942"/>
            </a:xfrm>
            <a:custGeom>
              <a:rect b="b" l="l" r="r" t="t"/>
              <a:pathLst>
                <a:path extrusionOk="0" h="3299" w="3299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267" name="Google Shape;267;p6"/>
          <p:cNvGrpSpPr/>
          <p:nvPr/>
        </p:nvGrpSpPr>
        <p:grpSpPr>
          <a:xfrm flipH="1">
            <a:off x="-99423" y="4189150"/>
            <a:ext cx="1039906" cy="679800"/>
            <a:chOff x="4082325" y="3790650"/>
            <a:chExt cx="1039906" cy="679800"/>
          </a:xfrm>
        </p:grpSpPr>
        <p:sp>
          <p:nvSpPr>
            <p:cNvPr id="268" name="Google Shape;268;p6"/>
            <p:cNvSpPr/>
            <p:nvPr/>
          </p:nvSpPr>
          <p:spPr>
            <a:xfrm>
              <a:off x="4082325" y="3790650"/>
              <a:ext cx="1039906" cy="94858"/>
            </a:xfrm>
            <a:custGeom>
              <a:rect b="b" l="l" r="r" t="t"/>
              <a:pathLst>
                <a:path extrusionOk="0" fill="none" h="1448" w="15874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4082325" y="4083808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4082325" y="4375657"/>
              <a:ext cx="1039906" cy="94793"/>
            </a:xfrm>
            <a:custGeom>
              <a:rect b="b" l="l" r="r" t="t"/>
              <a:pathLst>
                <a:path extrusionOk="0" fill="none" h="1447" w="15874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cap="flat" cmpd="sng" w="12050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6"/>
          <p:cNvGrpSpPr/>
          <p:nvPr/>
        </p:nvGrpSpPr>
        <p:grpSpPr>
          <a:xfrm rot="5400000">
            <a:off x="8405096" y="2480296"/>
            <a:ext cx="793256" cy="182899"/>
            <a:chOff x="2685575" y="2835950"/>
            <a:chExt cx="433000" cy="99825"/>
          </a:xfrm>
        </p:grpSpPr>
        <p:sp>
          <p:nvSpPr>
            <p:cNvPr id="272" name="Google Shape;272;p6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6"/>
          <p:cNvGrpSpPr/>
          <p:nvPr/>
        </p:nvGrpSpPr>
        <p:grpSpPr>
          <a:xfrm flipH="1">
            <a:off x="8194575" y="4265345"/>
            <a:ext cx="1965289" cy="517060"/>
            <a:chOff x="3539975" y="3523525"/>
            <a:chExt cx="745925" cy="196250"/>
          </a:xfrm>
        </p:grpSpPr>
        <p:sp>
          <p:nvSpPr>
            <p:cNvPr id="277" name="Google Shape;277;p6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2469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51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51"/>
          <p:cNvPicPr preferRelativeResize="0"/>
          <p:nvPr/>
        </p:nvPicPr>
        <p:blipFill rotWithShape="1">
          <a:blip r:embed="rId3">
            <a:alphaModFix amt="60000"/>
          </a:blip>
          <a:srcRect b="9" l="0" r="0" t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5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474" name="Google Shape;2474;p51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477" name="Google Shape;2477;p51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1" name="Google Shape;2481;p51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482" name="Google Shape;2482;p51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6" name="Google Shape;2486;p5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7" name="Google Shape;2487;p51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03" name="Google Shape;2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2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2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7" name="Google Shape;2507;p52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08" name="Google Shape;2508;p52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423709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0" name="Google Shape;2510;p52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11" name="Google Shape;2511;p52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9" name="Google Shape;2559;p52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560" name="Google Shape;2560;p52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2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76" name="Google Shape;25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7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"/>
          <p:cNvSpPr txBox="1"/>
          <p:nvPr>
            <p:ph idx="1" type="body"/>
          </p:nvPr>
        </p:nvSpPr>
        <p:spPr>
          <a:xfrm>
            <a:off x="1221000" y="1512026"/>
            <a:ext cx="67020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 sz="1200"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200"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pic>
        <p:nvPicPr>
          <p:cNvPr id="297" name="Google Shape;297;p7"/>
          <p:cNvPicPr preferRelativeResize="0"/>
          <p:nvPr/>
        </p:nvPicPr>
        <p:blipFill rotWithShape="1">
          <a:blip r:embed="rId3">
            <a:alphaModFix/>
          </a:blip>
          <a:srcRect b="0" l="228" r="238" t="0"/>
          <a:stretch/>
        </p:blipFill>
        <p:spPr>
          <a:xfrm>
            <a:off x="-303901" y="38300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9" name="Google Shape;299;p7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7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302" name="Google Shape;302;p7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7"/>
          <p:cNvGrpSpPr/>
          <p:nvPr/>
        </p:nvGrpSpPr>
        <p:grpSpPr>
          <a:xfrm>
            <a:off x="8209964" y="1045747"/>
            <a:ext cx="2019176" cy="2019176"/>
            <a:chOff x="1943325" y="-220375"/>
            <a:chExt cx="1298672" cy="1298672"/>
          </a:xfrm>
        </p:grpSpPr>
        <p:sp>
          <p:nvSpPr>
            <p:cNvPr id="307" name="Google Shape;307;p7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5" name="Google Shape;355;p7"/>
          <p:cNvGrpSpPr/>
          <p:nvPr/>
        </p:nvGrpSpPr>
        <p:grpSpPr>
          <a:xfrm>
            <a:off x="-1031260" y="2597545"/>
            <a:ext cx="1965289" cy="517060"/>
            <a:chOff x="3539975" y="3523525"/>
            <a:chExt cx="745925" cy="196250"/>
          </a:xfrm>
        </p:grpSpPr>
        <p:sp>
          <p:nvSpPr>
            <p:cNvPr id="356" name="Google Shape;356;p7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7"/>
          <p:cNvSpPr/>
          <p:nvPr/>
        </p:nvSpPr>
        <p:spPr>
          <a:xfrm>
            <a:off x="2947150" y="42584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"/>
          <p:cNvSpPr txBox="1"/>
          <p:nvPr>
            <p:ph type="title"/>
          </p:nvPr>
        </p:nvSpPr>
        <p:spPr>
          <a:xfrm>
            <a:off x="1987800" y="1227877"/>
            <a:ext cx="5168400" cy="26154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76" name="Google Shape;376;p8"/>
          <p:cNvGrpSpPr/>
          <p:nvPr/>
        </p:nvGrpSpPr>
        <p:grpSpPr>
          <a:xfrm rot="-5400000">
            <a:off x="2819427" y="4284163"/>
            <a:ext cx="289170" cy="284718"/>
            <a:chOff x="426000" y="3302025"/>
            <a:chExt cx="220875" cy="217475"/>
          </a:xfrm>
        </p:grpSpPr>
        <p:sp>
          <p:nvSpPr>
            <p:cNvPr id="377" name="Google Shape;377;p8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8"/>
          <p:cNvGrpSpPr/>
          <p:nvPr/>
        </p:nvGrpSpPr>
        <p:grpSpPr>
          <a:xfrm rot="-5400000">
            <a:off x="1014983" y="3948380"/>
            <a:ext cx="357454" cy="956304"/>
            <a:chOff x="357713" y="600975"/>
            <a:chExt cx="357454" cy="956304"/>
          </a:xfrm>
        </p:grpSpPr>
        <p:sp>
          <p:nvSpPr>
            <p:cNvPr id="380" name="Google Shape;380;p8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8"/>
          <p:cNvSpPr/>
          <p:nvPr/>
        </p:nvSpPr>
        <p:spPr>
          <a:xfrm>
            <a:off x="5427233" y="4098668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9"/>
          <p:cNvPicPr preferRelativeResize="0"/>
          <p:nvPr/>
        </p:nvPicPr>
        <p:blipFill rotWithShape="1">
          <a:blip r:embed="rId2">
            <a:alphaModFix amt="60000"/>
          </a:blip>
          <a:srcRect b="9" l="0" r="0" t="9"/>
          <a:stretch/>
        </p:blipFill>
        <p:spPr>
          <a:xfrm flipH="1"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9"/>
          <p:cNvSpPr txBox="1"/>
          <p:nvPr>
            <p:ph type="title"/>
          </p:nvPr>
        </p:nvSpPr>
        <p:spPr>
          <a:xfrm>
            <a:off x="803348" y="1764416"/>
            <a:ext cx="46359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8" name="Google Shape;388;p9"/>
          <p:cNvSpPr txBox="1"/>
          <p:nvPr>
            <p:ph idx="1" type="subTitle"/>
          </p:nvPr>
        </p:nvSpPr>
        <p:spPr>
          <a:xfrm>
            <a:off x="803350" y="2483809"/>
            <a:ext cx="46359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389" name="Google Shape;389;p9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390" name="Google Shape;390;p9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9"/>
          <p:cNvGrpSpPr/>
          <p:nvPr/>
        </p:nvGrpSpPr>
        <p:grpSpPr>
          <a:xfrm>
            <a:off x="4724908" y="599573"/>
            <a:ext cx="793256" cy="182899"/>
            <a:chOff x="2685575" y="2835950"/>
            <a:chExt cx="433000" cy="99825"/>
          </a:xfrm>
        </p:grpSpPr>
        <p:sp>
          <p:nvSpPr>
            <p:cNvPr id="393" name="Google Shape;393;p9"/>
            <p:cNvSpPr/>
            <p:nvPr/>
          </p:nvSpPr>
          <p:spPr>
            <a:xfrm>
              <a:off x="303225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917000" y="2835950"/>
              <a:ext cx="85850" cy="99825"/>
            </a:xfrm>
            <a:custGeom>
              <a:rect b="b" l="l" r="r" t="t"/>
              <a:pathLst>
                <a:path extrusionOk="0" h="3993" w="3434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2801300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685575" y="2835950"/>
              <a:ext cx="86325" cy="99825"/>
            </a:xfrm>
            <a:custGeom>
              <a:rect b="b" l="l" r="r" t="t"/>
              <a:pathLst>
                <a:path extrusionOk="0" h="3993" w="3453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9"/>
          <p:cNvGrpSpPr/>
          <p:nvPr/>
        </p:nvGrpSpPr>
        <p:grpSpPr>
          <a:xfrm>
            <a:off x="3091076" y="4281547"/>
            <a:ext cx="2019176" cy="2019176"/>
            <a:chOff x="1943325" y="-220375"/>
            <a:chExt cx="1298672" cy="1298672"/>
          </a:xfrm>
        </p:grpSpPr>
        <p:sp>
          <p:nvSpPr>
            <p:cNvPr id="398" name="Google Shape;398;p9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6" name="Google Shape;446;p9"/>
          <p:cNvGrpSpPr/>
          <p:nvPr/>
        </p:nvGrpSpPr>
        <p:grpSpPr>
          <a:xfrm>
            <a:off x="8513377" y="4281545"/>
            <a:ext cx="1965289" cy="517060"/>
            <a:chOff x="3539975" y="3523525"/>
            <a:chExt cx="745925" cy="196250"/>
          </a:xfrm>
        </p:grpSpPr>
        <p:sp>
          <p:nvSpPr>
            <p:cNvPr id="447" name="Google Shape;447;p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" name="Google Shape;463;p9"/>
          <p:cNvSpPr/>
          <p:nvPr/>
        </p:nvSpPr>
        <p:spPr>
          <a:xfrm>
            <a:off x="1765763" y="53362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"/>
          <p:cNvSpPr txBox="1"/>
          <p:nvPr>
            <p:ph idx="1" type="body"/>
          </p:nvPr>
        </p:nvSpPr>
        <p:spPr>
          <a:xfrm>
            <a:off x="1096550" y="1135950"/>
            <a:ext cx="44667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</a:lstStyle>
          <a:p/>
        </p:txBody>
      </p:sp>
      <p:grpSp>
        <p:nvGrpSpPr>
          <p:cNvPr id="466" name="Google Shape;466;p10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467" name="Google Shape;467;p10"/>
            <p:cNvSpPr/>
            <p:nvPr/>
          </p:nvSpPr>
          <p:spPr>
            <a:xfrm>
              <a:off x="426000" y="3425950"/>
              <a:ext cx="214125" cy="93550"/>
            </a:xfrm>
            <a:custGeom>
              <a:rect b="b" l="l" r="r" t="t"/>
              <a:pathLst>
                <a:path extrusionOk="0" h="3742" w="8565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432750" y="3302025"/>
              <a:ext cx="214125" cy="94050"/>
            </a:xfrm>
            <a:custGeom>
              <a:rect b="b" l="l" r="r" t="t"/>
              <a:pathLst>
                <a:path extrusionOk="0" h="3762" w="8565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9" name="Google Shape;469;p10"/>
          <p:cNvGrpSpPr/>
          <p:nvPr/>
        </p:nvGrpSpPr>
        <p:grpSpPr>
          <a:xfrm>
            <a:off x="357713" y="1416050"/>
            <a:ext cx="357454" cy="956304"/>
            <a:chOff x="357713" y="600975"/>
            <a:chExt cx="357454" cy="956304"/>
          </a:xfrm>
        </p:grpSpPr>
        <p:sp>
          <p:nvSpPr>
            <p:cNvPr id="470" name="Google Shape;470;p10"/>
            <p:cNvSpPr/>
            <p:nvPr/>
          </p:nvSpPr>
          <p:spPr>
            <a:xfrm>
              <a:off x="357713" y="600975"/>
              <a:ext cx="357454" cy="357454"/>
            </a:xfrm>
            <a:custGeom>
              <a:rect b="b" l="l" r="r" t="t"/>
              <a:pathLst>
                <a:path extrusionOk="0" fill="none" h="6539" w="6539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374549" y="819196"/>
              <a:ext cx="324765" cy="324765"/>
            </a:xfrm>
            <a:custGeom>
              <a:rect b="b" l="l" r="r" t="t"/>
              <a:pathLst>
                <a:path extrusionOk="0" fill="none" h="5941" w="5941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357713" y="997347"/>
              <a:ext cx="357454" cy="357509"/>
            </a:xfrm>
            <a:custGeom>
              <a:rect b="b" l="l" r="r" t="t"/>
              <a:pathLst>
                <a:path extrusionOk="0" fill="none" h="6540" w="6539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358751" y="1200863"/>
              <a:ext cx="356416" cy="356416"/>
            </a:xfrm>
            <a:custGeom>
              <a:rect b="b" l="l" r="r" t="t"/>
              <a:pathLst>
                <a:path extrusionOk="0" fill="none" h="6520" w="652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10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475" name="Google Shape;475;p10"/>
            <p:cNvSpPr/>
            <p:nvPr/>
          </p:nvSpPr>
          <p:spPr>
            <a:xfrm>
              <a:off x="2582255" y="-220375"/>
              <a:ext cx="49" cy="460871"/>
            </a:xfrm>
            <a:custGeom>
              <a:rect b="b" l="l" r="r" t="t"/>
              <a:pathLst>
                <a:path extrusionOk="0" fill="none" h="9432" w="1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2414509" y="-195895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2259027" y="-128024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2126121" y="-22481"/>
              <a:ext cx="325180" cy="325180"/>
            </a:xfrm>
            <a:custGeom>
              <a:rect b="b" l="l" r="r" t="t"/>
              <a:pathLst>
                <a:path extrusionOk="0" fill="none" h="6655" w="6655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2025317" y="113211"/>
              <a:ext cx="398669" cy="230924"/>
            </a:xfrm>
            <a:custGeom>
              <a:rect b="b" l="l" r="r" t="t"/>
              <a:pathLst>
                <a:path extrusionOk="0" fill="none" h="4726" w="8159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1963114" y="270598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1943325" y="439273"/>
              <a:ext cx="460871" cy="49"/>
            </a:xfrm>
            <a:custGeom>
              <a:rect b="b" l="l" r="r" t="t"/>
              <a:pathLst>
                <a:path extrusionOk="0" fill="none" h="1" w="9432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1967805" y="487354"/>
              <a:ext cx="445821" cy="119713"/>
            </a:xfrm>
            <a:custGeom>
              <a:rect b="b" l="l" r="r" t="t"/>
              <a:pathLst>
                <a:path extrusionOk="0" fill="none" h="2450" w="9124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2035676" y="532600"/>
              <a:ext cx="398669" cy="229996"/>
            </a:xfrm>
            <a:custGeom>
              <a:rect b="b" l="l" r="r" t="t"/>
              <a:pathLst>
                <a:path extrusionOk="0" fill="none" h="4707" w="8159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2141219" y="569345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2277840" y="597588"/>
              <a:ext cx="229996" cy="398718"/>
            </a:xfrm>
            <a:custGeom>
              <a:rect b="b" l="l" r="r" t="t"/>
              <a:pathLst>
                <a:path extrusionOk="0" fill="none" h="8160" w="4707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2435227" y="613615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2602973" y="617377"/>
              <a:ext cx="49" cy="460920"/>
            </a:xfrm>
            <a:custGeom>
              <a:rect b="b" l="l" r="r" t="t"/>
              <a:pathLst>
                <a:path extrusionOk="0" fill="none" h="9433" w="1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2651982" y="607996"/>
              <a:ext cx="118785" cy="444844"/>
            </a:xfrm>
            <a:custGeom>
              <a:rect b="b" l="l" r="r" t="t"/>
              <a:pathLst>
                <a:path extrusionOk="0" fill="none" h="9104" w="2431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2696300" y="586301"/>
              <a:ext cx="229996" cy="398669"/>
            </a:xfrm>
            <a:custGeom>
              <a:rect b="b" l="l" r="r" t="t"/>
              <a:pathLst>
                <a:path extrusionOk="0" fill="none" h="8159" w="4707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2733974" y="554247"/>
              <a:ext cx="325180" cy="326108"/>
            </a:xfrm>
            <a:custGeom>
              <a:rect b="b" l="l" r="r" t="t"/>
              <a:pathLst>
                <a:path extrusionOk="0" fill="none" h="6674" w="6655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2761288" y="513739"/>
              <a:ext cx="398718" cy="229996"/>
            </a:xfrm>
            <a:custGeom>
              <a:rect b="b" l="l" r="r" t="t"/>
              <a:pathLst>
                <a:path extrusionOk="0" fill="none" h="4707" w="816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2777315" y="466636"/>
              <a:ext cx="444893" cy="119713"/>
            </a:xfrm>
            <a:custGeom>
              <a:rect b="b" l="l" r="r" t="t"/>
              <a:pathLst>
                <a:path extrusionOk="0" fill="none" h="2450" w="9105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2781077" y="417626"/>
              <a:ext cx="460920" cy="49"/>
            </a:xfrm>
            <a:custGeom>
              <a:rect b="b" l="l" r="r" t="t"/>
              <a:pathLst>
                <a:path extrusionOk="0" fill="none" h="1" w="9433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2771696" y="249880"/>
              <a:ext cx="444844" cy="119713"/>
            </a:xfrm>
            <a:custGeom>
              <a:rect b="b" l="l" r="r" t="t"/>
              <a:pathLst>
                <a:path extrusionOk="0" fill="none" h="2450" w="9104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2750929" y="94350"/>
              <a:ext cx="398718" cy="230973"/>
            </a:xfrm>
            <a:custGeom>
              <a:rect b="b" l="l" r="r" t="t"/>
              <a:pathLst>
                <a:path extrusionOk="0" fill="none" h="4727" w="816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2717947" y="-38508"/>
              <a:ext cx="326108" cy="326108"/>
            </a:xfrm>
            <a:custGeom>
              <a:rect b="b" l="l" r="r" t="t"/>
              <a:pathLst>
                <a:path extrusionOk="0" fill="none" h="6674" w="6674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2677439" y="-139361"/>
              <a:ext cx="229996" cy="399646"/>
            </a:xfrm>
            <a:custGeom>
              <a:rect b="b" l="l" r="r" t="t"/>
              <a:pathLst>
                <a:path extrusionOk="0" fill="none" h="8179" w="4707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2631264" y="-201563"/>
              <a:ext cx="118785" cy="444893"/>
            </a:xfrm>
            <a:custGeom>
              <a:rect b="b" l="l" r="r" t="t"/>
              <a:pathLst>
                <a:path extrusionOk="0" fill="none" h="9105" w="2431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2607712" y="-215684"/>
              <a:ext cx="62251" cy="456180"/>
            </a:xfrm>
            <a:custGeom>
              <a:rect b="b" l="l" r="r" t="t"/>
              <a:pathLst>
                <a:path extrusionOk="0" fill="none" h="9336" w="1274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2500263" y="-213779"/>
              <a:ext cx="57511" cy="457109"/>
            </a:xfrm>
            <a:custGeom>
              <a:rect b="b" l="l" r="r" t="t"/>
              <a:pathLst>
                <a:path extrusionOk="0" fill="none" h="9355" w="1177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2337208" y="-168580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2191157" y="-8184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2072420" y="39722"/>
              <a:ext cx="364759" cy="281790"/>
            </a:xfrm>
            <a:custGeom>
              <a:rect b="b" l="l" r="r" t="t"/>
              <a:pathLst>
                <a:path extrusionOk="0" fill="none" h="5767" w="7465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1989500" y="187678"/>
              <a:ext cx="425055" cy="178153"/>
            </a:xfrm>
            <a:custGeom>
              <a:rect b="b" l="l" r="r" t="t"/>
              <a:pathLst>
                <a:path extrusionOk="0" fill="none" h="3646" w="8699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1948016" y="351662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1949921" y="462824"/>
              <a:ext cx="457109" cy="58488"/>
            </a:xfrm>
            <a:custGeom>
              <a:rect b="b" l="l" r="r" t="t"/>
              <a:pathLst>
                <a:path extrusionOk="0" fill="none" h="1197" w="9355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1996097" y="509977"/>
              <a:ext cx="425983" cy="174390"/>
            </a:xfrm>
            <a:custGeom>
              <a:rect b="b" l="l" r="r" t="t"/>
              <a:pathLst>
                <a:path extrusionOk="0" fill="none" h="3569" w="8718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2081851" y="551413"/>
              <a:ext cx="367593" cy="279005"/>
            </a:xfrm>
            <a:custGeom>
              <a:rect b="b" l="l" r="r" t="t"/>
              <a:pathLst>
                <a:path extrusionOk="0" fill="none" h="5710" w="7523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2203422" y="584395"/>
              <a:ext cx="281790" cy="363830"/>
            </a:xfrm>
            <a:custGeom>
              <a:rect b="b" l="l" r="r" t="t"/>
              <a:pathLst>
                <a:path extrusionOk="0" fill="none" h="7446" w="5767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2351378" y="607018"/>
              <a:ext cx="178153" cy="424126"/>
            </a:xfrm>
            <a:custGeom>
              <a:rect b="b" l="l" r="r" t="t"/>
              <a:pathLst>
                <a:path extrusionOk="0" fill="none" h="8680" w="3646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2515362" y="616449"/>
              <a:ext cx="62251" cy="457109"/>
            </a:xfrm>
            <a:custGeom>
              <a:rect b="b" l="l" r="r" t="t"/>
              <a:pathLst>
                <a:path extrusionOk="0" fill="none" h="9355" w="1274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2626524" y="614592"/>
              <a:ext cx="58488" cy="457109"/>
            </a:xfrm>
            <a:custGeom>
              <a:rect b="b" l="l" r="r" t="t"/>
              <a:pathLst>
                <a:path extrusionOk="0" fill="none" h="9355" w="1197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2673677" y="598565"/>
              <a:ext cx="174390" cy="426961"/>
            </a:xfrm>
            <a:custGeom>
              <a:rect b="b" l="l" r="r" t="t"/>
              <a:pathLst>
                <a:path extrusionOk="0" fill="none" h="8738" w="3569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2715113" y="572179"/>
              <a:ext cx="279005" cy="366615"/>
            </a:xfrm>
            <a:custGeom>
              <a:rect b="b" l="l" r="r" t="t"/>
              <a:pathLst>
                <a:path extrusionOk="0" fill="none" h="7503" w="571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2748095" y="535386"/>
              <a:ext cx="364759" cy="281839"/>
            </a:xfrm>
            <a:custGeom>
              <a:rect b="b" l="l" r="r" t="t"/>
              <a:pathLst>
                <a:path extrusionOk="0" fill="none" h="5768" w="7465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2770718" y="491116"/>
              <a:ext cx="424126" cy="179081"/>
            </a:xfrm>
            <a:custGeom>
              <a:rect b="b" l="l" r="r" t="t"/>
              <a:pathLst>
                <a:path extrusionOk="0" fill="none" h="3665" w="868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2781077" y="443035"/>
              <a:ext cx="456180" cy="62251"/>
            </a:xfrm>
            <a:custGeom>
              <a:rect b="b" l="l" r="r" t="t"/>
              <a:pathLst>
                <a:path extrusionOk="0" fill="none" h="1274" w="9336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2778292" y="335635"/>
              <a:ext cx="457109" cy="58440"/>
            </a:xfrm>
            <a:custGeom>
              <a:rect b="b" l="l" r="r" t="t"/>
              <a:pathLst>
                <a:path extrusionOk="0" fill="none" h="1196" w="9355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2763194" y="172579"/>
              <a:ext cx="426032" cy="174390"/>
            </a:xfrm>
            <a:custGeom>
              <a:rect b="b" l="l" r="r" t="t"/>
              <a:pathLst>
                <a:path extrusionOk="0" fill="none" h="3569" w="8719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2735879" y="27457"/>
              <a:ext cx="366615" cy="278076"/>
            </a:xfrm>
            <a:custGeom>
              <a:rect b="b" l="l" r="r" t="t"/>
              <a:pathLst>
                <a:path extrusionOk="0" fill="none" h="5691" w="7503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2699135" y="-91280"/>
              <a:ext cx="282767" cy="364759"/>
            </a:xfrm>
            <a:custGeom>
              <a:rect b="b" l="l" r="r" t="t"/>
              <a:pathLst>
                <a:path extrusionOk="0" fill="none" h="7465" w="5787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2655744" y="-174200"/>
              <a:ext cx="178153" cy="425055"/>
            </a:xfrm>
            <a:custGeom>
              <a:rect b="b" l="l" r="r" t="t"/>
              <a:pathLst>
                <a:path extrusionOk="0" fill="none" h="8699" w="3646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3" name="Google Shape;52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7664015" y="1409800"/>
            <a:ext cx="2527511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slide" Target="/ppt/slides/slide2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5" Type="http://schemas.openxmlformats.org/officeDocument/2006/relationships/image" Target="../media/image22.jpg"/><Relationship Id="rId6" Type="http://schemas.openxmlformats.org/officeDocument/2006/relationships/image" Target="../media/image29.jpg"/><Relationship Id="rId7" Type="http://schemas.openxmlformats.org/officeDocument/2006/relationships/image" Target="../media/image2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hyperlink" Target="https://www.freepik.com/free-photo/close-up-film-texture-details_25054164.htm/?utm_source=slidesgo_template&amp;utm_medium=referral-link&amp;utm_campaign=sg_resources&amp;utm_content=freepik" TargetMode="External"/><Relationship Id="rId5" Type="http://schemas.openxmlformats.org/officeDocument/2006/relationships/slide" Target="/ppt/slides/slide2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slide" Target="/ppt/slides/slide2.xml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1" name="Google Shape;258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53"/>
          <p:cNvSpPr txBox="1"/>
          <p:nvPr>
            <p:ph type="ctrTitle"/>
          </p:nvPr>
        </p:nvSpPr>
        <p:spPr>
          <a:xfrm>
            <a:off x="1312900" y="1134598"/>
            <a:ext cx="66471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DATATHON FME 2023</a:t>
            </a:r>
            <a:endParaRPr sz="5800"/>
          </a:p>
          <a:p>
            <a:pPr indent="0" lvl="0" marL="0" rtl="0" algn="ctr">
              <a:spcBef>
                <a:spcPts val="200"/>
              </a:spcBef>
              <a:spcAft>
                <a:spcPts val="200"/>
              </a:spcAft>
              <a:buNone/>
            </a:pPr>
            <a:r>
              <a:rPr lang="en" sz="5050">
                <a:solidFill>
                  <a:schemeClr val="dk2"/>
                </a:solidFill>
              </a:rPr>
              <a:t>Project Proposal</a:t>
            </a:r>
            <a:endParaRPr sz="5050">
              <a:solidFill>
                <a:schemeClr val="dk2"/>
              </a:solidFill>
            </a:endParaRPr>
          </a:p>
        </p:txBody>
      </p:sp>
      <p:sp>
        <p:nvSpPr>
          <p:cNvPr id="2583" name="Google Shape;2583;p53"/>
          <p:cNvSpPr txBox="1"/>
          <p:nvPr>
            <p:ph idx="1" type="subTitle"/>
          </p:nvPr>
        </p:nvSpPr>
        <p:spPr>
          <a:xfrm>
            <a:off x="1248450" y="3668708"/>
            <a:ext cx="66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is where your presentation begins</a:t>
            </a:r>
            <a:endParaRPr/>
          </a:p>
        </p:txBody>
      </p:sp>
      <p:cxnSp>
        <p:nvCxnSpPr>
          <p:cNvPr id="2584" name="Google Shape;2584;p53"/>
          <p:cNvCxnSpPr/>
          <p:nvPr/>
        </p:nvCxnSpPr>
        <p:spPr>
          <a:xfrm>
            <a:off x="1863825" y="3479700"/>
            <a:ext cx="5416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2" name="Google Shape;27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6950" cy="51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3" name="Google Shape;2763;p62"/>
          <p:cNvSpPr txBox="1"/>
          <p:nvPr/>
        </p:nvSpPr>
        <p:spPr>
          <a:xfrm>
            <a:off x="923775" y="2516500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Products database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64" name="Google Shape;2764;p62"/>
          <p:cNvSpPr txBox="1"/>
          <p:nvPr/>
        </p:nvSpPr>
        <p:spPr>
          <a:xfrm>
            <a:off x="2103650" y="2221500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65" name="Google Shape;2765;p62"/>
          <p:cNvSpPr/>
          <p:nvPr/>
        </p:nvSpPr>
        <p:spPr>
          <a:xfrm>
            <a:off x="2168175" y="2267575"/>
            <a:ext cx="13623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66" name="Google Shape;2766;p62"/>
          <p:cNvSpPr txBox="1"/>
          <p:nvPr/>
        </p:nvSpPr>
        <p:spPr>
          <a:xfrm>
            <a:off x="2320275" y="2428925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Predictive 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67" name="Google Shape;2767;p62"/>
          <p:cNvSpPr txBox="1"/>
          <p:nvPr/>
        </p:nvSpPr>
        <p:spPr>
          <a:xfrm>
            <a:off x="3787325" y="242435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Sub- dataset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68" name="Google Shape;2768;p62"/>
          <p:cNvSpPr txBox="1"/>
          <p:nvPr/>
        </p:nvSpPr>
        <p:spPr>
          <a:xfrm>
            <a:off x="3712600" y="1244375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Outfits data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69" name="Google Shape;2769;p62"/>
          <p:cNvCxnSpPr>
            <a:endCxn id="2766" idx="1"/>
          </p:cNvCxnSpPr>
          <p:nvPr/>
        </p:nvCxnSpPr>
        <p:spPr>
          <a:xfrm>
            <a:off x="1965375" y="2746925"/>
            <a:ext cx="354900" cy="6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0" name="Google Shape;2770;p62"/>
          <p:cNvCxnSpPr>
            <a:endCxn id="2767" idx="1"/>
          </p:cNvCxnSpPr>
          <p:nvPr/>
        </p:nvCxnSpPr>
        <p:spPr>
          <a:xfrm flipH="1" rot="10800000">
            <a:off x="3266225" y="2726300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1" name="Google Shape;2771;p62"/>
          <p:cNvCxnSpPr>
            <a:stCxn id="2768" idx="1"/>
          </p:cNvCxnSpPr>
          <p:nvPr/>
        </p:nvCxnSpPr>
        <p:spPr>
          <a:xfrm flipH="1">
            <a:off x="2841100" y="1546325"/>
            <a:ext cx="871500" cy="70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2" name="Google Shape;2772;p62"/>
          <p:cNvSpPr txBox="1"/>
          <p:nvPr/>
        </p:nvSpPr>
        <p:spPr>
          <a:xfrm>
            <a:off x="5030575" y="2304488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73" name="Google Shape;2773;p62"/>
          <p:cNvSpPr/>
          <p:nvPr/>
        </p:nvSpPr>
        <p:spPr>
          <a:xfrm>
            <a:off x="5095100" y="235056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74" name="Google Shape;2774;p62"/>
          <p:cNvSpPr txBox="1"/>
          <p:nvPr/>
        </p:nvSpPr>
        <p:spPr>
          <a:xfrm>
            <a:off x="5247200" y="25119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 generator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75" name="Google Shape;2775;p62"/>
          <p:cNvCxnSpPr>
            <a:stCxn id="2767" idx="3"/>
            <a:endCxn id="2774" idx="1"/>
          </p:cNvCxnSpPr>
          <p:nvPr/>
        </p:nvCxnSpPr>
        <p:spPr>
          <a:xfrm>
            <a:off x="4828925" y="2726300"/>
            <a:ext cx="418200" cy="16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6" name="Google Shape;2776;p62"/>
          <p:cNvCxnSpPr/>
          <p:nvPr/>
        </p:nvCxnSpPr>
        <p:spPr>
          <a:xfrm flipH="1" rot="10800000">
            <a:off x="6404025" y="2809288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7" name="Google Shape;2777;p62"/>
          <p:cNvCxnSpPr>
            <a:stCxn id="2768" idx="3"/>
            <a:endCxn id="2774" idx="0"/>
          </p:cNvCxnSpPr>
          <p:nvPr/>
        </p:nvCxnSpPr>
        <p:spPr>
          <a:xfrm>
            <a:off x="4754200" y="1546325"/>
            <a:ext cx="1064400" cy="96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8" name="Google Shape;2778;p62"/>
          <p:cNvSpPr txBox="1"/>
          <p:nvPr/>
        </p:nvSpPr>
        <p:spPr>
          <a:xfrm>
            <a:off x="6883200" y="246230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Proposed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79" name="Google Shape;2779;p62"/>
          <p:cNvSpPr/>
          <p:nvPr/>
        </p:nvSpPr>
        <p:spPr>
          <a:xfrm>
            <a:off x="6837375" y="350061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80" name="Google Shape;2780;p62"/>
          <p:cNvSpPr txBox="1"/>
          <p:nvPr/>
        </p:nvSpPr>
        <p:spPr>
          <a:xfrm>
            <a:off x="6925125" y="343606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Deep Sequential Neural Network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81" name="Google Shape;2781;p62"/>
          <p:cNvCxnSpPr>
            <a:stCxn id="2778" idx="2"/>
            <a:endCxn id="2780" idx="0"/>
          </p:cNvCxnSpPr>
          <p:nvPr/>
        </p:nvCxnSpPr>
        <p:spPr>
          <a:xfrm>
            <a:off x="7404000" y="3066200"/>
            <a:ext cx="92700" cy="36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2" name="Google Shape;2782;p62"/>
          <p:cNvSpPr txBox="1"/>
          <p:nvPr/>
        </p:nvSpPr>
        <p:spPr>
          <a:xfrm>
            <a:off x="5297900" y="3682575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Evaluated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83" name="Google Shape;2783;p62"/>
          <p:cNvCxnSpPr>
            <a:endCxn id="2782" idx="3"/>
          </p:cNvCxnSpPr>
          <p:nvPr/>
        </p:nvCxnSpPr>
        <p:spPr>
          <a:xfrm flipH="1">
            <a:off x="6339500" y="3890025"/>
            <a:ext cx="631200" cy="9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4" name="Google Shape;2784;p62"/>
          <p:cNvSpPr/>
          <p:nvPr/>
        </p:nvSpPr>
        <p:spPr>
          <a:xfrm>
            <a:off x="3652600" y="3772324"/>
            <a:ext cx="1447200" cy="48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85" name="Google Shape;2785;p62"/>
          <p:cNvSpPr txBox="1"/>
          <p:nvPr/>
        </p:nvSpPr>
        <p:spPr>
          <a:xfrm>
            <a:off x="3804700" y="37987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86" name="Google Shape;2786;p62"/>
          <p:cNvSpPr txBox="1"/>
          <p:nvPr/>
        </p:nvSpPr>
        <p:spPr>
          <a:xfrm>
            <a:off x="2370975" y="3789575"/>
            <a:ext cx="1041600" cy="603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Best 5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87" name="Google Shape;2787;p62"/>
          <p:cNvCxnSpPr>
            <a:endCxn id="2786" idx="3"/>
          </p:cNvCxnSpPr>
          <p:nvPr/>
        </p:nvCxnSpPr>
        <p:spPr>
          <a:xfrm flipH="1">
            <a:off x="3412575" y="4000325"/>
            <a:ext cx="431100" cy="9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8" name="Google Shape;2788;p62"/>
          <p:cNvCxnSpPr>
            <a:endCxn id="2784" idx="3"/>
          </p:cNvCxnSpPr>
          <p:nvPr/>
        </p:nvCxnSpPr>
        <p:spPr>
          <a:xfrm flipH="1">
            <a:off x="5099800" y="4009624"/>
            <a:ext cx="248400" cy="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9" name="Google Shape;2789;p62"/>
          <p:cNvSpPr txBox="1"/>
          <p:nvPr/>
        </p:nvSpPr>
        <p:spPr>
          <a:xfrm>
            <a:off x="488550" y="138275"/>
            <a:ext cx="4931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90" name="Google Shape;2790;p62"/>
          <p:cNvSpPr txBox="1"/>
          <p:nvPr>
            <p:ph idx="4294967295" type="title"/>
          </p:nvPr>
        </p:nvSpPr>
        <p:spPr>
          <a:xfrm>
            <a:off x="715500" y="4695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Sequential approach architecture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" name="Google Shape;27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6950" cy="51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6" name="Google Shape;2796;p63"/>
          <p:cNvSpPr txBox="1"/>
          <p:nvPr/>
        </p:nvSpPr>
        <p:spPr>
          <a:xfrm>
            <a:off x="923775" y="2516500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Products database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97" name="Google Shape;2797;p63"/>
          <p:cNvSpPr txBox="1"/>
          <p:nvPr/>
        </p:nvSpPr>
        <p:spPr>
          <a:xfrm>
            <a:off x="2103650" y="2221500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98" name="Google Shape;2798;p63"/>
          <p:cNvSpPr/>
          <p:nvPr/>
        </p:nvSpPr>
        <p:spPr>
          <a:xfrm>
            <a:off x="2168175" y="2267575"/>
            <a:ext cx="13623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99" name="Google Shape;2799;p63"/>
          <p:cNvSpPr txBox="1"/>
          <p:nvPr/>
        </p:nvSpPr>
        <p:spPr>
          <a:xfrm>
            <a:off x="2320275" y="2428925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Predictive 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00" name="Google Shape;2800;p63"/>
          <p:cNvSpPr txBox="1"/>
          <p:nvPr/>
        </p:nvSpPr>
        <p:spPr>
          <a:xfrm>
            <a:off x="3787325" y="242435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Sub- dataset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01" name="Google Shape;2801;p63"/>
          <p:cNvSpPr txBox="1"/>
          <p:nvPr/>
        </p:nvSpPr>
        <p:spPr>
          <a:xfrm>
            <a:off x="3712600" y="1244375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Outfits data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02" name="Google Shape;2802;p63"/>
          <p:cNvCxnSpPr>
            <a:endCxn id="2799" idx="1"/>
          </p:cNvCxnSpPr>
          <p:nvPr/>
        </p:nvCxnSpPr>
        <p:spPr>
          <a:xfrm>
            <a:off x="1965375" y="2746925"/>
            <a:ext cx="354900" cy="6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3" name="Google Shape;2803;p63"/>
          <p:cNvCxnSpPr>
            <a:endCxn id="2800" idx="1"/>
          </p:cNvCxnSpPr>
          <p:nvPr/>
        </p:nvCxnSpPr>
        <p:spPr>
          <a:xfrm flipH="1" rot="10800000">
            <a:off x="3266225" y="2726300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4" name="Google Shape;2804;p63"/>
          <p:cNvCxnSpPr>
            <a:stCxn id="2801" idx="1"/>
          </p:cNvCxnSpPr>
          <p:nvPr/>
        </p:nvCxnSpPr>
        <p:spPr>
          <a:xfrm flipH="1">
            <a:off x="2841100" y="1546325"/>
            <a:ext cx="871500" cy="70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5" name="Google Shape;2805;p63"/>
          <p:cNvSpPr txBox="1"/>
          <p:nvPr/>
        </p:nvSpPr>
        <p:spPr>
          <a:xfrm>
            <a:off x="5030575" y="2304488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06" name="Google Shape;2806;p63"/>
          <p:cNvSpPr/>
          <p:nvPr/>
        </p:nvSpPr>
        <p:spPr>
          <a:xfrm>
            <a:off x="5095100" y="235056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07" name="Google Shape;2807;p63"/>
          <p:cNvSpPr txBox="1"/>
          <p:nvPr/>
        </p:nvSpPr>
        <p:spPr>
          <a:xfrm>
            <a:off x="5247200" y="25119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 generator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08" name="Google Shape;2808;p63"/>
          <p:cNvCxnSpPr>
            <a:stCxn id="2800" idx="3"/>
            <a:endCxn id="2807" idx="1"/>
          </p:cNvCxnSpPr>
          <p:nvPr/>
        </p:nvCxnSpPr>
        <p:spPr>
          <a:xfrm>
            <a:off x="4828925" y="2726300"/>
            <a:ext cx="418200" cy="16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9" name="Google Shape;2809;p63"/>
          <p:cNvCxnSpPr/>
          <p:nvPr/>
        </p:nvCxnSpPr>
        <p:spPr>
          <a:xfrm flipH="1" rot="10800000">
            <a:off x="6404025" y="2809288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10" name="Google Shape;2810;p63"/>
          <p:cNvCxnSpPr>
            <a:stCxn id="2801" idx="3"/>
            <a:endCxn id="2807" idx="0"/>
          </p:cNvCxnSpPr>
          <p:nvPr/>
        </p:nvCxnSpPr>
        <p:spPr>
          <a:xfrm>
            <a:off x="4754200" y="1546325"/>
            <a:ext cx="1064400" cy="96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1" name="Google Shape;2811;p63"/>
          <p:cNvSpPr txBox="1"/>
          <p:nvPr/>
        </p:nvSpPr>
        <p:spPr>
          <a:xfrm>
            <a:off x="6883200" y="246230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Proposed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12" name="Google Shape;2812;p63"/>
          <p:cNvSpPr/>
          <p:nvPr/>
        </p:nvSpPr>
        <p:spPr>
          <a:xfrm>
            <a:off x="6837375" y="350061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13" name="Google Shape;2813;p63"/>
          <p:cNvSpPr txBox="1"/>
          <p:nvPr/>
        </p:nvSpPr>
        <p:spPr>
          <a:xfrm>
            <a:off x="6925125" y="3454538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Deep Sequential Neural Network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14" name="Google Shape;2814;p63"/>
          <p:cNvCxnSpPr>
            <a:stCxn id="2811" idx="2"/>
            <a:endCxn id="2813" idx="0"/>
          </p:cNvCxnSpPr>
          <p:nvPr/>
        </p:nvCxnSpPr>
        <p:spPr>
          <a:xfrm>
            <a:off x="7404000" y="3066200"/>
            <a:ext cx="92700" cy="38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5" name="Google Shape;2815;p63"/>
          <p:cNvSpPr txBox="1"/>
          <p:nvPr/>
        </p:nvSpPr>
        <p:spPr>
          <a:xfrm>
            <a:off x="5297900" y="3682575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Evaluated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16" name="Google Shape;2816;p63"/>
          <p:cNvCxnSpPr>
            <a:endCxn id="2815" idx="3"/>
          </p:cNvCxnSpPr>
          <p:nvPr/>
        </p:nvCxnSpPr>
        <p:spPr>
          <a:xfrm flipH="1">
            <a:off x="6339500" y="3890025"/>
            <a:ext cx="631200" cy="9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7" name="Google Shape;2817;p63"/>
          <p:cNvSpPr/>
          <p:nvPr/>
        </p:nvSpPr>
        <p:spPr>
          <a:xfrm>
            <a:off x="3652600" y="3772324"/>
            <a:ext cx="1447200" cy="48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18" name="Google Shape;2818;p63"/>
          <p:cNvSpPr txBox="1"/>
          <p:nvPr/>
        </p:nvSpPr>
        <p:spPr>
          <a:xfrm>
            <a:off x="3804700" y="37987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19" name="Google Shape;2819;p63"/>
          <p:cNvSpPr txBox="1"/>
          <p:nvPr/>
        </p:nvSpPr>
        <p:spPr>
          <a:xfrm>
            <a:off x="2370975" y="3789575"/>
            <a:ext cx="1041600" cy="603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Best 5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20" name="Google Shape;2820;p63"/>
          <p:cNvCxnSpPr>
            <a:endCxn id="2819" idx="3"/>
          </p:cNvCxnSpPr>
          <p:nvPr/>
        </p:nvCxnSpPr>
        <p:spPr>
          <a:xfrm flipH="1">
            <a:off x="3412575" y="4000325"/>
            <a:ext cx="431100" cy="9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1" name="Google Shape;2821;p63"/>
          <p:cNvCxnSpPr>
            <a:endCxn id="2817" idx="3"/>
          </p:cNvCxnSpPr>
          <p:nvPr/>
        </p:nvCxnSpPr>
        <p:spPr>
          <a:xfrm flipH="1">
            <a:off x="5099800" y="4009624"/>
            <a:ext cx="248400" cy="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2" name="Google Shape;2822;p63"/>
          <p:cNvSpPr txBox="1"/>
          <p:nvPr/>
        </p:nvSpPr>
        <p:spPr>
          <a:xfrm>
            <a:off x="488550" y="138275"/>
            <a:ext cx="4931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23" name="Google Shape;2823;p63"/>
          <p:cNvSpPr txBox="1"/>
          <p:nvPr>
            <p:ph idx="4294967295" type="title"/>
          </p:nvPr>
        </p:nvSpPr>
        <p:spPr>
          <a:xfrm>
            <a:off x="715500" y="4695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Sequential approach architecture</a:t>
            </a:r>
            <a:endParaRPr/>
          </a:p>
        </p:txBody>
      </p:sp>
      <p:sp>
        <p:nvSpPr>
          <p:cNvPr id="2824" name="Google Shape;2824;p63"/>
          <p:cNvSpPr/>
          <p:nvPr/>
        </p:nvSpPr>
        <p:spPr>
          <a:xfrm>
            <a:off x="4535125" y="1244375"/>
            <a:ext cx="2571600" cy="322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25" name="Google Shape;2825;p63"/>
          <p:cNvSpPr txBox="1"/>
          <p:nvPr/>
        </p:nvSpPr>
        <p:spPr>
          <a:xfrm>
            <a:off x="4733275" y="1544050"/>
            <a:ext cx="2237400" cy="25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 generator</a:t>
            </a:r>
            <a:endParaRPr sz="20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-Frequency based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-Fine tuning with hyperparameters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-Applies a first safety check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0" name="Google Shape;28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6950" cy="51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64"/>
          <p:cNvSpPr txBox="1"/>
          <p:nvPr/>
        </p:nvSpPr>
        <p:spPr>
          <a:xfrm>
            <a:off x="923775" y="2516500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Products database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32" name="Google Shape;2832;p64"/>
          <p:cNvSpPr txBox="1"/>
          <p:nvPr/>
        </p:nvSpPr>
        <p:spPr>
          <a:xfrm>
            <a:off x="2103650" y="2221500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33" name="Google Shape;2833;p64"/>
          <p:cNvSpPr/>
          <p:nvPr/>
        </p:nvSpPr>
        <p:spPr>
          <a:xfrm>
            <a:off x="2168175" y="2267575"/>
            <a:ext cx="13623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34" name="Google Shape;2834;p64"/>
          <p:cNvSpPr txBox="1"/>
          <p:nvPr/>
        </p:nvSpPr>
        <p:spPr>
          <a:xfrm>
            <a:off x="2320275" y="2428925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Predictive 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35" name="Google Shape;2835;p64"/>
          <p:cNvSpPr txBox="1"/>
          <p:nvPr/>
        </p:nvSpPr>
        <p:spPr>
          <a:xfrm>
            <a:off x="3787325" y="242435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Sub- dataset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36" name="Google Shape;2836;p64"/>
          <p:cNvSpPr txBox="1"/>
          <p:nvPr/>
        </p:nvSpPr>
        <p:spPr>
          <a:xfrm>
            <a:off x="3712600" y="1244375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Outfits data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37" name="Google Shape;2837;p64"/>
          <p:cNvCxnSpPr>
            <a:endCxn id="2834" idx="1"/>
          </p:cNvCxnSpPr>
          <p:nvPr/>
        </p:nvCxnSpPr>
        <p:spPr>
          <a:xfrm>
            <a:off x="1965375" y="2746925"/>
            <a:ext cx="354900" cy="6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8" name="Google Shape;2838;p64"/>
          <p:cNvCxnSpPr>
            <a:endCxn id="2835" idx="1"/>
          </p:cNvCxnSpPr>
          <p:nvPr/>
        </p:nvCxnSpPr>
        <p:spPr>
          <a:xfrm flipH="1" rot="10800000">
            <a:off x="3266225" y="2726300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9" name="Google Shape;2839;p64"/>
          <p:cNvCxnSpPr>
            <a:stCxn id="2836" idx="1"/>
          </p:cNvCxnSpPr>
          <p:nvPr/>
        </p:nvCxnSpPr>
        <p:spPr>
          <a:xfrm flipH="1">
            <a:off x="2841100" y="1546325"/>
            <a:ext cx="871500" cy="70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0" name="Google Shape;2840;p64"/>
          <p:cNvSpPr txBox="1"/>
          <p:nvPr/>
        </p:nvSpPr>
        <p:spPr>
          <a:xfrm>
            <a:off x="5030575" y="2304488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41" name="Google Shape;2841;p64"/>
          <p:cNvSpPr/>
          <p:nvPr/>
        </p:nvSpPr>
        <p:spPr>
          <a:xfrm>
            <a:off x="5095100" y="235056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42" name="Google Shape;2842;p64"/>
          <p:cNvSpPr txBox="1"/>
          <p:nvPr/>
        </p:nvSpPr>
        <p:spPr>
          <a:xfrm>
            <a:off x="5247200" y="25119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 generator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43" name="Google Shape;2843;p64"/>
          <p:cNvCxnSpPr>
            <a:stCxn id="2835" idx="3"/>
            <a:endCxn id="2842" idx="1"/>
          </p:cNvCxnSpPr>
          <p:nvPr/>
        </p:nvCxnSpPr>
        <p:spPr>
          <a:xfrm>
            <a:off x="4828925" y="2726300"/>
            <a:ext cx="418200" cy="16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4" name="Google Shape;2844;p64"/>
          <p:cNvCxnSpPr/>
          <p:nvPr/>
        </p:nvCxnSpPr>
        <p:spPr>
          <a:xfrm flipH="1" rot="10800000">
            <a:off x="6404025" y="2809288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5" name="Google Shape;2845;p64"/>
          <p:cNvCxnSpPr>
            <a:stCxn id="2836" idx="3"/>
            <a:endCxn id="2842" idx="0"/>
          </p:cNvCxnSpPr>
          <p:nvPr/>
        </p:nvCxnSpPr>
        <p:spPr>
          <a:xfrm>
            <a:off x="4754200" y="1546325"/>
            <a:ext cx="1064400" cy="96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6" name="Google Shape;2846;p64"/>
          <p:cNvSpPr txBox="1"/>
          <p:nvPr/>
        </p:nvSpPr>
        <p:spPr>
          <a:xfrm>
            <a:off x="6883200" y="246230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Proposed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47" name="Google Shape;2847;p64"/>
          <p:cNvSpPr/>
          <p:nvPr/>
        </p:nvSpPr>
        <p:spPr>
          <a:xfrm>
            <a:off x="6837375" y="350061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48" name="Google Shape;2848;p64"/>
          <p:cNvSpPr txBox="1"/>
          <p:nvPr/>
        </p:nvSpPr>
        <p:spPr>
          <a:xfrm>
            <a:off x="6925125" y="34545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Deep Sequential Neural Network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49" name="Google Shape;2849;p64"/>
          <p:cNvCxnSpPr>
            <a:stCxn id="2846" idx="2"/>
            <a:endCxn id="2848" idx="0"/>
          </p:cNvCxnSpPr>
          <p:nvPr/>
        </p:nvCxnSpPr>
        <p:spPr>
          <a:xfrm>
            <a:off x="7404000" y="3066200"/>
            <a:ext cx="92700" cy="38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0" name="Google Shape;2850;p64"/>
          <p:cNvSpPr txBox="1"/>
          <p:nvPr/>
        </p:nvSpPr>
        <p:spPr>
          <a:xfrm>
            <a:off x="5297900" y="3682575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Evaluated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51" name="Google Shape;2851;p64"/>
          <p:cNvCxnSpPr>
            <a:endCxn id="2850" idx="3"/>
          </p:cNvCxnSpPr>
          <p:nvPr/>
        </p:nvCxnSpPr>
        <p:spPr>
          <a:xfrm flipH="1">
            <a:off x="6339500" y="3890025"/>
            <a:ext cx="631200" cy="9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2" name="Google Shape;2852;p64"/>
          <p:cNvSpPr/>
          <p:nvPr/>
        </p:nvSpPr>
        <p:spPr>
          <a:xfrm>
            <a:off x="3652600" y="3772324"/>
            <a:ext cx="1447200" cy="48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53" name="Google Shape;2853;p64"/>
          <p:cNvSpPr txBox="1"/>
          <p:nvPr/>
        </p:nvSpPr>
        <p:spPr>
          <a:xfrm>
            <a:off x="3804700" y="37987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54" name="Google Shape;2854;p64"/>
          <p:cNvSpPr txBox="1"/>
          <p:nvPr/>
        </p:nvSpPr>
        <p:spPr>
          <a:xfrm>
            <a:off x="2370975" y="3789575"/>
            <a:ext cx="1041600" cy="603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Best 5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55" name="Google Shape;2855;p64"/>
          <p:cNvCxnSpPr>
            <a:endCxn id="2854" idx="3"/>
          </p:cNvCxnSpPr>
          <p:nvPr/>
        </p:nvCxnSpPr>
        <p:spPr>
          <a:xfrm flipH="1">
            <a:off x="3412575" y="4000325"/>
            <a:ext cx="431100" cy="9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6" name="Google Shape;2856;p64"/>
          <p:cNvCxnSpPr>
            <a:endCxn id="2852" idx="3"/>
          </p:cNvCxnSpPr>
          <p:nvPr/>
        </p:nvCxnSpPr>
        <p:spPr>
          <a:xfrm flipH="1">
            <a:off x="5099800" y="4009624"/>
            <a:ext cx="248400" cy="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7" name="Google Shape;2857;p64"/>
          <p:cNvSpPr txBox="1"/>
          <p:nvPr/>
        </p:nvSpPr>
        <p:spPr>
          <a:xfrm>
            <a:off x="488550" y="138275"/>
            <a:ext cx="4931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58" name="Google Shape;2858;p64"/>
          <p:cNvSpPr txBox="1"/>
          <p:nvPr>
            <p:ph idx="4294967295" type="title"/>
          </p:nvPr>
        </p:nvSpPr>
        <p:spPr>
          <a:xfrm>
            <a:off x="715500" y="4695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Sequential approach architecture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3" name="Google Shape;28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6950" cy="51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64" name="Google Shape;2864;p65"/>
          <p:cNvSpPr txBox="1"/>
          <p:nvPr/>
        </p:nvSpPr>
        <p:spPr>
          <a:xfrm>
            <a:off x="923775" y="2516500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Products database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65" name="Google Shape;2865;p65"/>
          <p:cNvSpPr txBox="1"/>
          <p:nvPr/>
        </p:nvSpPr>
        <p:spPr>
          <a:xfrm>
            <a:off x="2103650" y="2221500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66" name="Google Shape;2866;p65"/>
          <p:cNvSpPr/>
          <p:nvPr/>
        </p:nvSpPr>
        <p:spPr>
          <a:xfrm>
            <a:off x="2168175" y="2267575"/>
            <a:ext cx="13623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67" name="Google Shape;2867;p65"/>
          <p:cNvSpPr txBox="1"/>
          <p:nvPr/>
        </p:nvSpPr>
        <p:spPr>
          <a:xfrm>
            <a:off x="2320275" y="2428925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Predictive 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68" name="Google Shape;2868;p65"/>
          <p:cNvSpPr txBox="1"/>
          <p:nvPr/>
        </p:nvSpPr>
        <p:spPr>
          <a:xfrm>
            <a:off x="3787325" y="242435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Sub- dataset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69" name="Google Shape;2869;p65"/>
          <p:cNvSpPr txBox="1"/>
          <p:nvPr/>
        </p:nvSpPr>
        <p:spPr>
          <a:xfrm>
            <a:off x="3712600" y="1244375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Outfits data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70" name="Google Shape;2870;p65"/>
          <p:cNvCxnSpPr>
            <a:endCxn id="2867" idx="1"/>
          </p:cNvCxnSpPr>
          <p:nvPr/>
        </p:nvCxnSpPr>
        <p:spPr>
          <a:xfrm>
            <a:off x="1965375" y="2746925"/>
            <a:ext cx="354900" cy="6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1" name="Google Shape;2871;p65"/>
          <p:cNvCxnSpPr>
            <a:endCxn id="2868" idx="1"/>
          </p:cNvCxnSpPr>
          <p:nvPr/>
        </p:nvCxnSpPr>
        <p:spPr>
          <a:xfrm flipH="1" rot="10800000">
            <a:off x="3266225" y="2726300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2" name="Google Shape;2872;p65"/>
          <p:cNvCxnSpPr>
            <a:stCxn id="2869" idx="1"/>
          </p:cNvCxnSpPr>
          <p:nvPr/>
        </p:nvCxnSpPr>
        <p:spPr>
          <a:xfrm flipH="1">
            <a:off x="2841100" y="1546325"/>
            <a:ext cx="871500" cy="70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3" name="Google Shape;2873;p65"/>
          <p:cNvSpPr txBox="1"/>
          <p:nvPr/>
        </p:nvSpPr>
        <p:spPr>
          <a:xfrm>
            <a:off x="5030575" y="2304488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74" name="Google Shape;2874;p65"/>
          <p:cNvSpPr/>
          <p:nvPr/>
        </p:nvSpPr>
        <p:spPr>
          <a:xfrm>
            <a:off x="5095100" y="235056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75" name="Google Shape;2875;p65"/>
          <p:cNvSpPr txBox="1"/>
          <p:nvPr/>
        </p:nvSpPr>
        <p:spPr>
          <a:xfrm>
            <a:off x="5247200" y="25119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 generator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76" name="Google Shape;2876;p65"/>
          <p:cNvCxnSpPr>
            <a:stCxn id="2868" idx="3"/>
            <a:endCxn id="2875" idx="1"/>
          </p:cNvCxnSpPr>
          <p:nvPr/>
        </p:nvCxnSpPr>
        <p:spPr>
          <a:xfrm>
            <a:off x="4828925" y="2726300"/>
            <a:ext cx="418200" cy="16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7" name="Google Shape;2877;p65"/>
          <p:cNvCxnSpPr/>
          <p:nvPr/>
        </p:nvCxnSpPr>
        <p:spPr>
          <a:xfrm flipH="1" rot="10800000">
            <a:off x="6404025" y="2809288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8" name="Google Shape;2878;p65"/>
          <p:cNvCxnSpPr>
            <a:stCxn id="2869" idx="3"/>
            <a:endCxn id="2875" idx="0"/>
          </p:cNvCxnSpPr>
          <p:nvPr/>
        </p:nvCxnSpPr>
        <p:spPr>
          <a:xfrm>
            <a:off x="4754200" y="1546325"/>
            <a:ext cx="1064400" cy="96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9" name="Google Shape;2879;p65"/>
          <p:cNvSpPr txBox="1"/>
          <p:nvPr/>
        </p:nvSpPr>
        <p:spPr>
          <a:xfrm>
            <a:off x="6883200" y="246230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Proposed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80" name="Google Shape;2880;p65"/>
          <p:cNvSpPr txBox="1"/>
          <p:nvPr/>
        </p:nvSpPr>
        <p:spPr>
          <a:xfrm>
            <a:off x="5297900" y="3682575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Evaluated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81" name="Google Shape;2881;p65"/>
          <p:cNvSpPr/>
          <p:nvPr/>
        </p:nvSpPr>
        <p:spPr>
          <a:xfrm>
            <a:off x="5687350" y="1631176"/>
            <a:ext cx="2922000" cy="308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82" name="Google Shape;2882;p65"/>
          <p:cNvSpPr txBox="1"/>
          <p:nvPr/>
        </p:nvSpPr>
        <p:spPr>
          <a:xfrm>
            <a:off x="5994259" y="1954725"/>
            <a:ext cx="2308200" cy="24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Deep Sequential Neural Network</a:t>
            </a:r>
            <a:endParaRPr sz="20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-Binary approximation based approach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-Did Not take into account synergies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-Padding problems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83" name="Google Shape;2883;p65"/>
          <p:cNvSpPr/>
          <p:nvPr/>
        </p:nvSpPr>
        <p:spPr>
          <a:xfrm>
            <a:off x="3652600" y="3772324"/>
            <a:ext cx="1447200" cy="48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84" name="Google Shape;2884;p65"/>
          <p:cNvSpPr txBox="1"/>
          <p:nvPr/>
        </p:nvSpPr>
        <p:spPr>
          <a:xfrm>
            <a:off x="3804700" y="37987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85" name="Google Shape;2885;p65"/>
          <p:cNvSpPr txBox="1"/>
          <p:nvPr/>
        </p:nvSpPr>
        <p:spPr>
          <a:xfrm>
            <a:off x="2370975" y="3789575"/>
            <a:ext cx="1041600" cy="603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Best 5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886" name="Google Shape;2886;p65"/>
          <p:cNvCxnSpPr>
            <a:endCxn id="2885" idx="3"/>
          </p:cNvCxnSpPr>
          <p:nvPr/>
        </p:nvCxnSpPr>
        <p:spPr>
          <a:xfrm flipH="1">
            <a:off x="3412575" y="4000325"/>
            <a:ext cx="431100" cy="9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7" name="Google Shape;2887;p65"/>
          <p:cNvCxnSpPr>
            <a:endCxn id="2883" idx="3"/>
          </p:cNvCxnSpPr>
          <p:nvPr/>
        </p:nvCxnSpPr>
        <p:spPr>
          <a:xfrm flipH="1">
            <a:off x="5099800" y="4009624"/>
            <a:ext cx="248400" cy="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88" name="Google Shape;2888;p65"/>
          <p:cNvSpPr txBox="1"/>
          <p:nvPr/>
        </p:nvSpPr>
        <p:spPr>
          <a:xfrm>
            <a:off x="488550" y="138275"/>
            <a:ext cx="4931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89" name="Google Shape;2889;p65"/>
          <p:cNvSpPr txBox="1"/>
          <p:nvPr>
            <p:ph idx="4294967295" type="title"/>
          </p:nvPr>
        </p:nvSpPr>
        <p:spPr>
          <a:xfrm>
            <a:off x="715500" y="4695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Sequential approach architecture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3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4" name="Google Shape;289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6950" cy="51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5" name="Google Shape;2895;p66"/>
          <p:cNvSpPr txBox="1"/>
          <p:nvPr/>
        </p:nvSpPr>
        <p:spPr>
          <a:xfrm>
            <a:off x="923775" y="2516500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Products database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96" name="Google Shape;2896;p66"/>
          <p:cNvSpPr txBox="1"/>
          <p:nvPr/>
        </p:nvSpPr>
        <p:spPr>
          <a:xfrm>
            <a:off x="2103650" y="2221500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97" name="Google Shape;2897;p66"/>
          <p:cNvSpPr/>
          <p:nvPr/>
        </p:nvSpPr>
        <p:spPr>
          <a:xfrm>
            <a:off x="2168175" y="2267575"/>
            <a:ext cx="13623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98" name="Google Shape;2898;p66"/>
          <p:cNvSpPr txBox="1"/>
          <p:nvPr/>
        </p:nvSpPr>
        <p:spPr>
          <a:xfrm>
            <a:off x="2320275" y="2428925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Predictive 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899" name="Google Shape;2899;p66"/>
          <p:cNvSpPr txBox="1"/>
          <p:nvPr/>
        </p:nvSpPr>
        <p:spPr>
          <a:xfrm>
            <a:off x="3787325" y="242435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Sub- dataset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00" name="Google Shape;2900;p66"/>
          <p:cNvSpPr txBox="1"/>
          <p:nvPr/>
        </p:nvSpPr>
        <p:spPr>
          <a:xfrm>
            <a:off x="3712600" y="1244375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Outfits data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901" name="Google Shape;2901;p66"/>
          <p:cNvCxnSpPr>
            <a:endCxn id="2898" idx="1"/>
          </p:cNvCxnSpPr>
          <p:nvPr/>
        </p:nvCxnSpPr>
        <p:spPr>
          <a:xfrm>
            <a:off x="1965375" y="2746925"/>
            <a:ext cx="354900" cy="6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2" name="Google Shape;2902;p66"/>
          <p:cNvCxnSpPr>
            <a:endCxn id="2899" idx="1"/>
          </p:cNvCxnSpPr>
          <p:nvPr/>
        </p:nvCxnSpPr>
        <p:spPr>
          <a:xfrm flipH="1" rot="10800000">
            <a:off x="3266225" y="2726300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3" name="Google Shape;2903;p66"/>
          <p:cNvCxnSpPr>
            <a:stCxn id="2900" idx="1"/>
          </p:cNvCxnSpPr>
          <p:nvPr/>
        </p:nvCxnSpPr>
        <p:spPr>
          <a:xfrm flipH="1">
            <a:off x="2841100" y="1546325"/>
            <a:ext cx="871500" cy="70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4" name="Google Shape;2904;p66"/>
          <p:cNvSpPr txBox="1"/>
          <p:nvPr/>
        </p:nvSpPr>
        <p:spPr>
          <a:xfrm>
            <a:off x="5030575" y="2304488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05" name="Google Shape;2905;p66"/>
          <p:cNvSpPr/>
          <p:nvPr/>
        </p:nvSpPr>
        <p:spPr>
          <a:xfrm>
            <a:off x="5095100" y="235056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06" name="Google Shape;2906;p66"/>
          <p:cNvSpPr txBox="1"/>
          <p:nvPr/>
        </p:nvSpPr>
        <p:spPr>
          <a:xfrm>
            <a:off x="5247200" y="25119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 generator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907" name="Google Shape;2907;p66"/>
          <p:cNvCxnSpPr>
            <a:stCxn id="2899" idx="3"/>
            <a:endCxn id="2906" idx="1"/>
          </p:cNvCxnSpPr>
          <p:nvPr/>
        </p:nvCxnSpPr>
        <p:spPr>
          <a:xfrm>
            <a:off x="4828925" y="2726300"/>
            <a:ext cx="418200" cy="16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8" name="Google Shape;2908;p66"/>
          <p:cNvCxnSpPr/>
          <p:nvPr/>
        </p:nvCxnSpPr>
        <p:spPr>
          <a:xfrm flipH="1" rot="10800000">
            <a:off x="6404025" y="2809288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9" name="Google Shape;2909;p66"/>
          <p:cNvCxnSpPr>
            <a:stCxn id="2900" idx="3"/>
            <a:endCxn id="2906" idx="0"/>
          </p:cNvCxnSpPr>
          <p:nvPr/>
        </p:nvCxnSpPr>
        <p:spPr>
          <a:xfrm>
            <a:off x="4754200" y="1546325"/>
            <a:ext cx="1064400" cy="96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0" name="Google Shape;2910;p66"/>
          <p:cNvSpPr txBox="1"/>
          <p:nvPr/>
        </p:nvSpPr>
        <p:spPr>
          <a:xfrm>
            <a:off x="6883200" y="246230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Proposed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11" name="Google Shape;2911;p66"/>
          <p:cNvSpPr/>
          <p:nvPr/>
        </p:nvSpPr>
        <p:spPr>
          <a:xfrm>
            <a:off x="6837375" y="350061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12" name="Google Shape;2912;p66"/>
          <p:cNvSpPr txBox="1"/>
          <p:nvPr/>
        </p:nvSpPr>
        <p:spPr>
          <a:xfrm>
            <a:off x="6925125" y="34545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Deep Sequential Neural Network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913" name="Google Shape;2913;p66"/>
          <p:cNvCxnSpPr>
            <a:stCxn id="2910" idx="2"/>
            <a:endCxn id="2912" idx="0"/>
          </p:cNvCxnSpPr>
          <p:nvPr/>
        </p:nvCxnSpPr>
        <p:spPr>
          <a:xfrm>
            <a:off x="7404000" y="3066200"/>
            <a:ext cx="92700" cy="388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4" name="Google Shape;2914;p66"/>
          <p:cNvSpPr txBox="1"/>
          <p:nvPr/>
        </p:nvSpPr>
        <p:spPr>
          <a:xfrm>
            <a:off x="5297900" y="3682575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Evaluated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915" name="Google Shape;2915;p66"/>
          <p:cNvCxnSpPr>
            <a:endCxn id="2914" idx="3"/>
          </p:cNvCxnSpPr>
          <p:nvPr/>
        </p:nvCxnSpPr>
        <p:spPr>
          <a:xfrm flipH="1">
            <a:off x="6339500" y="3890025"/>
            <a:ext cx="631200" cy="9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6" name="Google Shape;2916;p66"/>
          <p:cNvSpPr/>
          <p:nvPr/>
        </p:nvSpPr>
        <p:spPr>
          <a:xfrm>
            <a:off x="3652600" y="3772324"/>
            <a:ext cx="1447200" cy="48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17" name="Google Shape;2917;p66"/>
          <p:cNvSpPr txBox="1"/>
          <p:nvPr/>
        </p:nvSpPr>
        <p:spPr>
          <a:xfrm>
            <a:off x="3804700" y="37987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18" name="Google Shape;2918;p66"/>
          <p:cNvSpPr txBox="1"/>
          <p:nvPr/>
        </p:nvSpPr>
        <p:spPr>
          <a:xfrm>
            <a:off x="2370975" y="3789575"/>
            <a:ext cx="1041600" cy="603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Best 5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919" name="Google Shape;2919;p66"/>
          <p:cNvCxnSpPr>
            <a:endCxn id="2918" idx="3"/>
          </p:cNvCxnSpPr>
          <p:nvPr/>
        </p:nvCxnSpPr>
        <p:spPr>
          <a:xfrm flipH="1">
            <a:off x="3412575" y="4000325"/>
            <a:ext cx="431100" cy="9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0" name="Google Shape;2920;p66"/>
          <p:cNvCxnSpPr>
            <a:endCxn id="2916" idx="3"/>
          </p:cNvCxnSpPr>
          <p:nvPr/>
        </p:nvCxnSpPr>
        <p:spPr>
          <a:xfrm flipH="1">
            <a:off x="5099800" y="4009624"/>
            <a:ext cx="248400" cy="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1" name="Google Shape;2921;p66"/>
          <p:cNvSpPr txBox="1"/>
          <p:nvPr/>
        </p:nvSpPr>
        <p:spPr>
          <a:xfrm>
            <a:off x="488550" y="138275"/>
            <a:ext cx="4931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22" name="Google Shape;2922;p66"/>
          <p:cNvSpPr txBox="1"/>
          <p:nvPr>
            <p:ph idx="4294967295" type="title"/>
          </p:nvPr>
        </p:nvSpPr>
        <p:spPr>
          <a:xfrm>
            <a:off x="715500" y="4695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Sequential approach architecture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6" name="Shape 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7" name="Google Shape;29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6950" cy="51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28" name="Google Shape;2928;p67"/>
          <p:cNvSpPr txBox="1"/>
          <p:nvPr>
            <p:ph idx="2" type="title"/>
          </p:nvPr>
        </p:nvSpPr>
        <p:spPr>
          <a:xfrm>
            <a:off x="836225" y="333950"/>
            <a:ext cx="7635000" cy="982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the model</a:t>
            </a:r>
            <a:endParaRPr/>
          </a:p>
        </p:txBody>
      </p:sp>
      <p:pic>
        <p:nvPicPr>
          <p:cNvPr id="2929" name="Google Shape;292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188" y="2562475"/>
            <a:ext cx="1476100" cy="20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Google Shape;293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9637" y="2562500"/>
            <a:ext cx="1525625" cy="20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Google Shape;2931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7600" y="2562475"/>
            <a:ext cx="1563150" cy="20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3113" y="2562500"/>
            <a:ext cx="1563150" cy="20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7" name="Google Shape;29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8" name="Google Shape;2938;p68"/>
          <p:cNvSpPr txBox="1"/>
          <p:nvPr>
            <p:ph type="title"/>
          </p:nvPr>
        </p:nvSpPr>
        <p:spPr>
          <a:xfrm>
            <a:off x="1116375" y="1556340"/>
            <a:ext cx="45096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Learning</a:t>
            </a:r>
            <a:r>
              <a:rPr lang="en"/>
              <a:t> </a:t>
            </a:r>
            <a:endParaRPr/>
          </a:p>
        </p:txBody>
      </p:sp>
      <p:sp>
        <p:nvSpPr>
          <p:cNvPr id="2939" name="Google Shape;2939;p68"/>
          <p:cNvSpPr txBox="1"/>
          <p:nvPr>
            <p:ph idx="2" type="title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940" name="Google Shape;2940;p68"/>
          <p:cNvCxnSpPr/>
          <p:nvPr/>
        </p:nvCxnSpPr>
        <p:spPr>
          <a:xfrm>
            <a:off x="1337971" y="3176040"/>
            <a:ext cx="421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1" name="Google Shape;2941;p68"/>
          <p:cNvSpPr/>
          <p:nvPr/>
        </p:nvSpPr>
        <p:spPr>
          <a:xfrm flipH="1" rot="10800000">
            <a:off x="354563" y="2397259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2" name="Google Shape;2942;p68"/>
          <p:cNvGrpSpPr/>
          <p:nvPr/>
        </p:nvGrpSpPr>
        <p:grpSpPr>
          <a:xfrm flipH="1">
            <a:off x="5943474" y="3141820"/>
            <a:ext cx="1965289" cy="517060"/>
            <a:chOff x="3539975" y="3523525"/>
            <a:chExt cx="745925" cy="196250"/>
          </a:xfrm>
        </p:grpSpPr>
        <p:sp>
          <p:nvSpPr>
            <p:cNvPr id="2943" name="Google Shape;2943;p68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8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8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8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8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8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8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8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8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8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3" name="Google Shape;29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4" name="Google Shape;296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775" y="297900"/>
            <a:ext cx="7094126" cy="459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" name="Google Shape;29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p70"/>
          <p:cNvSpPr txBox="1"/>
          <p:nvPr>
            <p:ph idx="2" type="body"/>
          </p:nvPr>
        </p:nvSpPr>
        <p:spPr>
          <a:xfrm flipH="1">
            <a:off x="589875" y="507675"/>
            <a:ext cx="3856500" cy="2411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Advantages</a:t>
            </a:r>
            <a:endParaRPr b="1" sz="1500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A Decision Tree does not require scaling of data</a:t>
            </a:r>
            <a:endParaRPr sz="1300"/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Compared to other models, a Decision Tree requires less preparation of data (missing values in the data do not prevent the Decision Tree from making decisions)</a:t>
            </a:r>
            <a:endParaRPr sz="1300"/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Exploratory Data Analysis → Decision Trees can identify feature importance</a:t>
            </a:r>
            <a:endParaRPr sz="1300"/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Easy to interpret and explain</a:t>
            </a:r>
            <a:endParaRPr sz="1300"/>
          </a:p>
        </p:txBody>
      </p:sp>
      <p:sp>
        <p:nvSpPr>
          <p:cNvPr id="2971" name="Google Shape;2971;p70"/>
          <p:cNvSpPr txBox="1"/>
          <p:nvPr/>
        </p:nvSpPr>
        <p:spPr>
          <a:xfrm>
            <a:off x="589875" y="3599225"/>
            <a:ext cx="77130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Gini Impurity or “entropy” for information gain</a:t>
            </a:r>
            <a:r>
              <a:rPr lang="en" sz="13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.</a:t>
            </a:r>
            <a:endParaRPr sz="13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72" name="Google Shape;2972;p70"/>
          <p:cNvSpPr txBox="1"/>
          <p:nvPr>
            <p:ph type="title"/>
          </p:nvPr>
        </p:nvSpPr>
        <p:spPr>
          <a:xfrm>
            <a:off x="1359775" y="3127750"/>
            <a:ext cx="64941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TUNNING</a:t>
            </a:r>
            <a:endParaRPr/>
          </a:p>
        </p:txBody>
      </p:sp>
      <p:sp>
        <p:nvSpPr>
          <p:cNvPr id="2973" name="Google Shape;2973;p7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7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70">
            <a:hlinkClick action="ppaction://hlinksldjump" r:id="rId4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70">
            <a:hlinkClick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rect b="b" l="l" r="r" t="t"/>
            <a:pathLst>
              <a:path extrusionOk="0" h="3993" w="3453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70">
            <a:hlinkClick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rect b="b" l="l" r="r" t="t"/>
            <a:pathLst>
              <a:path extrusionOk="0" h="3993" w="3434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70"/>
          <p:cNvSpPr txBox="1"/>
          <p:nvPr>
            <p:ph idx="2" type="body"/>
          </p:nvPr>
        </p:nvSpPr>
        <p:spPr>
          <a:xfrm flipH="1">
            <a:off x="4691175" y="505450"/>
            <a:ext cx="3856500" cy="2189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Disadvantages</a:t>
            </a:r>
            <a:endParaRPr>
              <a:solidFill>
                <a:schemeClr val="dk2"/>
              </a:solidFill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Prone to overfitting</a:t>
            </a:r>
            <a:endParaRPr sz="1300"/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A lot of feature engineering may be required in order to optimize Decision Tree model</a:t>
            </a:r>
            <a:endParaRPr sz="1300"/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A single Decision Tree is usually a weak learner. Therefore, a Random Forest (made up of many Decision Trees) is often a better predictor</a:t>
            </a:r>
            <a:endParaRPr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3" name="Google Shape;29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71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 MODEL ARCHITECTURE</a:t>
            </a:r>
            <a:endParaRPr/>
          </a:p>
        </p:txBody>
      </p:sp>
      <p:sp>
        <p:nvSpPr>
          <p:cNvPr id="2985" name="Google Shape;2985;p71"/>
          <p:cNvSpPr txBox="1"/>
          <p:nvPr>
            <p:ph idx="4294967295" type="subTitle"/>
          </p:nvPr>
        </p:nvSpPr>
        <p:spPr>
          <a:xfrm>
            <a:off x="715500" y="958850"/>
            <a:ext cx="6977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Descriptive ML model</a:t>
            </a:r>
            <a:endParaRPr/>
          </a:p>
        </p:txBody>
      </p:sp>
      <p:pic>
        <p:nvPicPr>
          <p:cNvPr id="2986" name="Google Shape;298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525" y="1969188"/>
            <a:ext cx="60769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9" name="Google Shape;25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0" name="Google Shape;2590;p54"/>
          <p:cNvSpPr txBox="1"/>
          <p:nvPr>
            <p:ph idx="21"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2591" name="Google Shape;2591;p54"/>
          <p:cNvSpPr txBox="1"/>
          <p:nvPr>
            <p:ph idx="1" type="subTitle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Diego Garcín</a:t>
            </a:r>
            <a:endParaRPr/>
          </a:p>
        </p:txBody>
      </p:sp>
      <p:sp>
        <p:nvSpPr>
          <p:cNvPr id="2592" name="Google Shape;2592;p54"/>
          <p:cNvSpPr txBox="1"/>
          <p:nvPr>
            <p:ph idx="2" type="subTitle"/>
          </p:nvPr>
        </p:nvSpPr>
        <p:spPr>
          <a:xfrm>
            <a:off x="1639675" y="1838050"/>
            <a:ext cx="25947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Physics Eng. and Industrial Eng.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Captivated by Generative AI</a:t>
            </a:r>
            <a:endParaRPr/>
          </a:p>
        </p:txBody>
      </p:sp>
      <p:sp>
        <p:nvSpPr>
          <p:cNvPr id="2593" name="Google Shape;2593;p54"/>
          <p:cNvSpPr txBox="1"/>
          <p:nvPr>
            <p:ph idx="7" type="subTitle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Arnau Ollé</a:t>
            </a:r>
            <a:endParaRPr/>
          </a:p>
        </p:txBody>
      </p:sp>
      <p:sp>
        <p:nvSpPr>
          <p:cNvPr id="2594" name="Google Shape;2594;p54"/>
          <p:cNvSpPr txBox="1"/>
          <p:nvPr>
            <p:ph idx="8" type="subTitle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Mathematics</a:t>
            </a:r>
            <a:r>
              <a:rPr lang="en"/>
              <a:t>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Enthusiastic about the Optimization field</a:t>
            </a:r>
            <a:endParaRPr/>
          </a:p>
        </p:txBody>
      </p:sp>
      <p:sp>
        <p:nvSpPr>
          <p:cNvPr id="2595" name="Google Shape;2595;p54"/>
          <p:cNvSpPr txBox="1"/>
          <p:nvPr>
            <p:ph idx="13" type="subTitle"/>
          </p:nvPr>
        </p:nvSpPr>
        <p:spPr>
          <a:xfrm>
            <a:off x="5529427" y="1483450"/>
            <a:ext cx="3388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Pau Sabater Nácher</a:t>
            </a:r>
            <a:endParaRPr/>
          </a:p>
        </p:txBody>
      </p:sp>
      <p:sp>
        <p:nvSpPr>
          <p:cNvPr id="2596" name="Google Shape;2596;p54"/>
          <p:cNvSpPr txBox="1"/>
          <p:nvPr>
            <p:ph idx="14" type="subTitle"/>
          </p:nvPr>
        </p:nvSpPr>
        <p:spPr>
          <a:xfrm>
            <a:off x="5529431" y="1838050"/>
            <a:ext cx="3388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Mathematics &amp; Physics Eng.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Interested in Reinforcement Learning</a:t>
            </a:r>
            <a:endParaRPr/>
          </a:p>
        </p:txBody>
      </p:sp>
      <p:sp>
        <p:nvSpPr>
          <p:cNvPr id="2597" name="Google Shape;2597;p54"/>
          <p:cNvSpPr txBox="1"/>
          <p:nvPr>
            <p:ph idx="19" type="subTitle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Ander Miranda</a:t>
            </a:r>
            <a:endParaRPr/>
          </a:p>
        </p:txBody>
      </p:sp>
      <p:sp>
        <p:nvSpPr>
          <p:cNvPr id="2598" name="Google Shape;2598;p54"/>
          <p:cNvSpPr txBox="1"/>
          <p:nvPr>
            <p:ph idx="20" type="subTitle"/>
          </p:nvPr>
        </p:nvSpPr>
        <p:spPr>
          <a:xfrm>
            <a:off x="5529424" y="3866000"/>
            <a:ext cx="35106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Mathematics and Data Eng. student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learning passionate.</a:t>
            </a:r>
            <a:endParaRPr/>
          </a:p>
        </p:txBody>
      </p:sp>
      <p:sp>
        <p:nvSpPr>
          <p:cNvPr id="2599" name="Google Shape;2599;p54"/>
          <p:cNvSpPr/>
          <p:nvPr/>
        </p:nvSpPr>
        <p:spPr>
          <a:xfrm>
            <a:off x="549101" y="1483450"/>
            <a:ext cx="957419" cy="901802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54"/>
          <p:cNvSpPr/>
          <p:nvPr/>
        </p:nvSpPr>
        <p:spPr>
          <a:xfrm>
            <a:off x="549101" y="3511400"/>
            <a:ext cx="957419" cy="901802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1" name="Google Shape;2601;p54"/>
          <p:cNvPicPr preferRelativeResize="0"/>
          <p:nvPr/>
        </p:nvPicPr>
        <p:blipFill rotWithShape="1">
          <a:blip r:embed="rId4">
            <a:alphaModFix/>
          </a:blip>
          <a:srcRect b="0" l="5516" r="5516" t="0"/>
          <a:stretch/>
        </p:blipFill>
        <p:spPr>
          <a:xfrm>
            <a:off x="4497072" y="1407250"/>
            <a:ext cx="852000" cy="127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2" name="Google Shape;2602;p54"/>
          <p:cNvPicPr preferRelativeResize="0"/>
          <p:nvPr/>
        </p:nvPicPr>
        <p:blipFill rotWithShape="1">
          <a:blip r:embed="rId5">
            <a:alphaModFix/>
          </a:blip>
          <a:srcRect b="8848" l="5713" r="0" t="-1793"/>
          <a:stretch/>
        </p:blipFill>
        <p:spPr>
          <a:xfrm>
            <a:off x="509925" y="3217525"/>
            <a:ext cx="1035750" cy="13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3" name="Google Shape;260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100" y="1418589"/>
            <a:ext cx="957424" cy="1252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4" name="Google Shape;2604;p54"/>
          <p:cNvPicPr preferRelativeResize="0"/>
          <p:nvPr/>
        </p:nvPicPr>
        <p:blipFill rotWithShape="1">
          <a:blip r:embed="rId7">
            <a:alphaModFix/>
          </a:blip>
          <a:srcRect b="24548" l="27151" r="-16700" t="7089"/>
          <a:stretch/>
        </p:blipFill>
        <p:spPr>
          <a:xfrm>
            <a:off x="4620875" y="3087304"/>
            <a:ext cx="1022024" cy="1387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0" name="Shape 2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1" name="Google Shape;299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2" name="Google Shape;2992;p72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Encoders</a:t>
            </a:r>
            <a:endParaRPr/>
          </a:p>
        </p:txBody>
      </p:sp>
      <p:sp>
        <p:nvSpPr>
          <p:cNvPr id="2993" name="Google Shape;2993;p72"/>
          <p:cNvSpPr/>
          <p:nvPr/>
        </p:nvSpPr>
        <p:spPr>
          <a:xfrm>
            <a:off x="715500" y="1416950"/>
            <a:ext cx="2096100" cy="298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94" name="Google Shape;2994;p72"/>
          <p:cNvSpPr/>
          <p:nvPr/>
        </p:nvSpPr>
        <p:spPr>
          <a:xfrm>
            <a:off x="6967775" y="1416950"/>
            <a:ext cx="791700" cy="2981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95" name="Google Shape;2995;p72"/>
          <p:cNvSpPr txBox="1"/>
          <p:nvPr/>
        </p:nvSpPr>
        <p:spPr>
          <a:xfrm>
            <a:off x="1367700" y="2653950"/>
            <a:ext cx="7917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N x M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96" name="Google Shape;2996;p72"/>
          <p:cNvSpPr txBox="1"/>
          <p:nvPr/>
        </p:nvSpPr>
        <p:spPr>
          <a:xfrm>
            <a:off x="6912175" y="2653950"/>
            <a:ext cx="9030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N x M/9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97" name="Google Shape;2997;p72"/>
          <p:cNvSpPr/>
          <p:nvPr/>
        </p:nvSpPr>
        <p:spPr>
          <a:xfrm>
            <a:off x="3207225" y="1552775"/>
            <a:ext cx="2956500" cy="19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98" name="Google Shape;2998;p72"/>
          <p:cNvSpPr/>
          <p:nvPr/>
        </p:nvSpPr>
        <p:spPr>
          <a:xfrm>
            <a:off x="3207225" y="3742500"/>
            <a:ext cx="2956500" cy="1980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999" name="Google Shape;2999;p72"/>
          <p:cNvSpPr txBox="1"/>
          <p:nvPr/>
        </p:nvSpPr>
        <p:spPr>
          <a:xfrm>
            <a:off x="4027650" y="1280900"/>
            <a:ext cx="10887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Encoder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00" name="Google Shape;3000;p72"/>
          <p:cNvSpPr txBox="1"/>
          <p:nvPr/>
        </p:nvSpPr>
        <p:spPr>
          <a:xfrm>
            <a:off x="4060725" y="3433200"/>
            <a:ext cx="12495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Decoder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01" name="Google Shape;3001;p72"/>
          <p:cNvSpPr txBox="1"/>
          <p:nvPr/>
        </p:nvSpPr>
        <p:spPr>
          <a:xfrm>
            <a:off x="3702075" y="1750775"/>
            <a:ext cx="1966800" cy="1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00…01011  ⇒ 011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02" name="Google Shape;3002;p72"/>
          <p:cNvSpPr txBox="1"/>
          <p:nvPr/>
        </p:nvSpPr>
        <p:spPr>
          <a:xfrm>
            <a:off x="3588600" y="3940500"/>
            <a:ext cx="1966800" cy="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 10000100⇐ 268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7" name="Google Shape;300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8" name="Google Shape;3008;p73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2.2. MODEL ARCHITECTURE</a:t>
            </a:r>
            <a:endParaRPr/>
          </a:p>
        </p:txBody>
      </p:sp>
      <p:pic>
        <p:nvPicPr>
          <p:cNvPr id="3009" name="Google Shape;300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525" y="1969188"/>
            <a:ext cx="607695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0" name="Google Shape;3010;p73"/>
          <p:cNvSpPr/>
          <p:nvPr/>
        </p:nvSpPr>
        <p:spPr>
          <a:xfrm>
            <a:off x="3965550" y="1813550"/>
            <a:ext cx="1194600" cy="42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11" name="Google Shape;3011;p73"/>
          <p:cNvSpPr txBox="1"/>
          <p:nvPr/>
        </p:nvSpPr>
        <p:spPr>
          <a:xfrm>
            <a:off x="3965550" y="1824675"/>
            <a:ext cx="13668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Randomness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3012" name="Google Shape;3012;p73"/>
          <p:cNvCxnSpPr/>
          <p:nvPr/>
        </p:nvCxnSpPr>
        <p:spPr>
          <a:xfrm>
            <a:off x="4572000" y="2234150"/>
            <a:ext cx="0" cy="46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3" name="Google Shape;3013;p73"/>
          <p:cNvSpPr txBox="1"/>
          <p:nvPr>
            <p:ph idx="4294967295" type="subTitle"/>
          </p:nvPr>
        </p:nvSpPr>
        <p:spPr>
          <a:xfrm>
            <a:off x="715500" y="958850"/>
            <a:ext cx="69777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Emulating </a:t>
            </a:r>
            <a:r>
              <a:rPr lang="en"/>
              <a:t>creativity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p74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Learning Model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75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Interface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8" name="Google Shape;30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9" name="Google Shape;3029;p76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 check</a:t>
            </a:r>
            <a:endParaRPr/>
          </a:p>
        </p:txBody>
      </p:sp>
      <p:sp>
        <p:nvSpPr>
          <p:cNvPr id="3030" name="Google Shape;3030;p76"/>
          <p:cNvSpPr txBox="1"/>
          <p:nvPr/>
        </p:nvSpPr>
        <p:spPr>
          <a:xfrm>
            <a:off x="955850" y="1268325"/>
            <a:ext cx="75345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Using data </a:t>
            </a: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analytics</a:t>
            </a: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we found a series of rules all </a:t>
            </a: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outfits</a:t>
            </a: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follow.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Safety check function ensures proposed outfits follow those rules as well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31" name="Google Shape;3031;p76"/>
          <p:cNvSpPr/>
          <p:nvPr/>
        </p:nvSpPr>
        <p:spPr>
          <a:xfrm>
            <a:off x="2518450" y="2842750"/>
            <a:ext cx="1422600" cy="64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32" name="Google Shape;3032;p76"/>
          <p:cNvSpPr/>
          <p:nvPr/>
        </p:nvSpPr>
        <p:spPr>
          <a:xfrm>
            <a:off x="4916100" y="2799400"/>
            <a:ext cx="1422600" cy="729900"/>
          </a:xfrm>
          <a:prstGeom prst="diamond">
            <a:avLst/>
          </a:prstGeom>
          <a:solidFill>
            <a:srgbClr val="42FF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3033" name="Google Shape;3033;p76"/>
          <p:cNvCxnSpPr>
            <a:endCxn id="3032" idx="2"/>
          </p:cNvCxnSpPr>
          <p:nvPr/>
        </p:nvCxnSpPr>
        <p:spPr>
          <a:xfrm flipH="1" rot="10800000">
            <a:off x="2036100" y="3529300"/>
            <a:ext cx="3591300" cy="216600"/>
          </a:xfrm>
          <a:prstGeom prst="bent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4" name="Google Shape;3034;p76"/>
          <p:cNvCxnSpPr/>
          <p:nvPr/>
        </p:nvCxnSpPr>
        <p:spPr>
          <a:xfrm rot="5400000">
            <a:off x="2011300" y="3201425"/>
            <a:ext cx="544200" cy="4701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5" name="Google Shape;3035;p76"/>
          <p:cNvCxnSpPr>
            <a:endCxn id="3032" idx="1"/>
          </p:cNvCxnSpPr>
          <p:nvPr/>
        </p:nvCxnSpPr>
        <p:spPr>
          <a:xfrm flipH="1" rot="10800000">
            <a:off x="3965700" y="3164350"/>
            <a:ext cx="950400" cy="12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6" name="Google Shape;3036;p76"/>
          <p:cNvCxnSpPr>
            <a:stCxn id="3032" idx="3"/>
          </p:cNvCxnSpPr>
          <p:nvPr/>
        </p:nvCxnSpPr>
        <p:spPr>
          <a:xfrm>
            <a:off x="6338700" y="3164350"/>
            <a:ext cx="769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7" name="Google Shape;3037;p76"/>
          <p:cNvSpPr txBox="1"/>
          <p:nvPr/>
        </p:nvSpPr>
        <p:spPr>
          <a:xfrm>
            <a:off x="2796725" y="3002775"/>
            <a:ext cx="8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model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38" name="Google Shape;3038;p76"/>
          <p:cNvSpPr txBox="1"/>
          <p:nvPr/>
        </p:nvSpPr>
        <p:spPr>
          <a:xfrm>
            <a:off x="5392350" y="2964250"/>
            <a:ext cx="47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SC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39" name="Google Shape;3039;p76"/>
          <p:cNvSpPr txBox="1"/>
          <p:nvPr/>
        </p:nvSpPr>
        <p:spPr>
          <a:xfrm>
            <a:off x="6338700" y="2842750"/>
            <a:ext cx="173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1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40" name="Google Shape;3040;p76"/>
          <p:cNvSpPr txBox="1"/>
          <p:nvPr/>
        </p:nvSpPr>
        <p:spPr>
          <a:xfrm>
            <a:off x="5029575" y="3402975"/>
            <a:ext cx="1731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0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7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0" name="Google Shape;305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1" name="Google Shape;3051;p78"/>
          <p:cNvSpPr txBox="1"/>
          <p:nvPr>
            <p:ph idx="2" type="body"/>
          </p:nvPr>
        </p:nvSpPr>
        <p:spPr>
          <a:xfrm flipH="1">
            <a:off x="715500" y="168797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Libraries &amp; Models</a:t>
            </a:r>
            <a:endParaRPr>
              <a:solidFill>
                <a:schemeClr val="dk2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fstream</a:t>
            </a:r>
            <a:endParaRPr sz="1300"/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csv.h</a:t>
            </a:r>
            <a:endParaRPr sz="1300"/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streamlit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pandas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os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numpy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Sequential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Dense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/>
              <a:t>train_test_split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StandarsScaler</a:t>
            </a:r>
            <a:r>
              <a:rPr lang="en" sz="13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3052" name="Google Shape;3052;p78"/>
          <p:cNvSpPr txBox="1"/>
          <p:nvPr/>
        </p:nvSpPr>
        <p:spPr>
          <a:xfrm>
            <a:off x="719575" y="1014275"/>
            <a:ext cx="77130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Did you like the resources on this template? Get them for free at our other websites: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3053" name="Google Shape;3053;p7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054" name="Google Shape;3054;p78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5" name="Google Shape;3055;p78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78">
            <a:hlinkClick action="ppaction://hlinksldjump" r:id="rId5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78">
            <a:hlinkClick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rect b="b" l="l" r="r" t="t"/>
            <a:pathLst>
              <a:path extrusionOk="0" h="3993" w="3453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78">
            <a:hlinkClick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rect b="b" l="l" r="r" t="t"/>
            <a:pathLst>
              <a:path extrusionOk="0" h="3993" w="3434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78"/>
          <p:cNvSpPr txBox="1"/>
          <p:nvPr>
            <p:ph idx="2" type="body"/>
          </p:nvPr>
        </p:nvSpPr>
        <p:spPr>
          <a:xfrm flipH="1">
            <a:off x="4810150" y="1684425"/>
            <a:ext cx="3856500" cy="29214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rPr>
              <a:t>References &amp; Ideas</a:t>
            </a:r>
            <a:endParaRPr>
              <a:solidFill>
                <a:schemeClr val="dk2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https://ibm.com/topics/supervised-learning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Proxima Nova"/>
              <a:buChar char="●"/>
            </a:pPr>
            <a:r>
              <a:rPr lang="en" sz="1300"/>
              <a:t>https://www.ibm.com/topics/unsupervised-learning</a:t>
            </a:r>
            <a:endParaRPr sz="1300">
              <a:solidFill>
                <a:schemeClr val="lt1"/>
              </a:solidFill>
            </a:endParaRPr>
          </a:p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3" name="Shape 3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4" name="Google Shape;30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5" name="Google Shape;3065;p79"/>
          <p:cNvSpPr txBox="1"/>
          <p:nvPr>
            <p:ph type="title"/>
          </p:nvPr>
        </p:nvSpPr>
        <p:spPr>
          <a:xfrm>
            <a:off x="1189500" y="1573088"/>
            <a:ext cx="67650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!</a:t>
            </a:r>
            <a:endParaRPr/>
          </a:p>
        </p:txBody>
      </p:sp>
      <p:sp>
        <p:nvSpPr>
          <p:cNvPr id="3066" name="Google Shape;3066;p79"/>
          <p:cNvSpPr txBox="1"/>
          <p:nvPr>
            <p:ph idx="1" type="subTitle"/>
          </p:nvPr>
        </p:nvSpPr>
        <p:spPr>
          <a:xfrm>
            <a:off x="1189500" y="3008635"/>
            <a:ext cx="67650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We would love to answer your questions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9" name="Google Shape;26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Google Shape;2610;p55"/>
          <p:cNvSpPr txBox="1"/>
          <p:nvPr>
            <p:ph idx="1" type="subTitle"/>
          </p:nvPr>
        </p:nvSpPr>
        <p:spPr>
          <a:xfrm>
            <a:off x="296175" y="1609750"/>
            <a:ext cx="7104600" cy="27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Given</a:t>
            </a:r>
            <a:r>
              <a:rPr lang="en" sz="2100"/>
              <a:t> a </a:t>
            </a:r>
            <a:r>
              <a:rPr lang="en" sz="2100"/>
              <a:t>piece</a:t>
            </a:r>
            <a:r>
              <a:rPr lang="en" sz="2100"/>
              <a:t> of clothing, find five </a:t>
            </a:r>
            <a:r>
              <a:rPr lang="en" sz="2100"/>
              <a:t>fashionable</a:t>
            </a:r>
            <a:r>
              <a:rPr lang="en" sz="2100"/>
              <a:t> outfits that include that pice.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can </a:t>
            </a:r>
            <a:r>
              <a:rPr lang="en" sz="1800"/>
              <a:t>access</a:t>
            </a:r>
            <a:r>
              <a:rPr lang="en" sz="1800"/>
              <a:t> a database of </a:t>
            </a:r>
            <a:r>
              <a:rPr lang="en" sz="1800"/>
              <a:t>fashionable</a:t>
            </a:r>
            <a:r>
              <a:rPr lang="en" sz="1800"/>
              <a:t> outfits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can </a:t>
            </a:r>
            <a:r>
              <a:rPr lang="en" sz="1800"/>
              <a:t>access</a:t>
            </a:r>
            <a:r>
              <a:rPr lang="en" sz="1800"/>
              <a:t> a database of the </a:t>
            </a:r>
            <a:r>
              <a:rPr lang="en" sz="1800"/>
              <a:t>characteristics</a:t>
            </a:r>
            <a:r>
              <a:rPr lang="en" sz="1800"/>
              <a:t> of different         pieces of clothing</a:t>
            </a:r>
            <a:endParaRPr sz="1800"/>
          </a:p>
        </p:txBody>
      </p:sp>
      <p:pic>
        <p:nvPicPr>
          <p:cNvPr id="2611" name="Google Shape;261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950" y="-875850"/>
            <a:ext cx="2872625" cy="69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2" name="Google Shape;2612;p55"/>
          <p:cNvSpPr txBox="1"/>
          <p:nvPr>
            <p:ph type="title"/>
          </p:nvPr>
        </p:nvSpPr>
        <p:spPr>
          <a:xfrm>
            <a:off x="803350" y="585100"/>
            <a:ext cx="54939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7" name="Google Shape;26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8" name="Google Shape;2618;p56"/>
          <p:cNvSpPr txBox="1"/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2"/>
                </a:solidFill>
              </a:rPr>
              <a:t>Data Exploration</a:t>
            </a:r>
            <a:r>
              <a:rPr lang="en" sz="6000"/>
              <a:t> </a:t>
            </a:r>
            <a:endParaRPr sz="6000"/>
          </a:p>
        </p:txBody>
      </p:sp>
      <p:sp>
        <p:nvSpPr>
          <p:cNvPr id="2619" name="Google Shape;2619;p56"/>
          <p:cNvSpPr txBox="1"/>
          <p:nvPr>
            <p:ph idx="2" type="title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20" name="Google Shape;2620;p56"/>
          <p:cNvSpPr/>
          <p:nvPr/>
        </p:nvSpPr>
        <p:spPr>
          <a:xfrm flipH="1" rot="10800000">
            <a:off x="6498641" y="596700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1" name="Google Shape;2621;p56"/>
          <p:cNvCxnSpPr/>
          <p:nvPr/>
        </p:nvCxnSpPr>
        <p:spPr>
          <a:xfrm>
            <a:off x="1968150" y="3579361"/>
            <a:ext cx="5208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6" name="Google Shape;26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7" name="Google Shape;2627;p57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1.1. Overview of the dataset</a:t>
            </a:r>
            <a:endParaRPr/>
          </a:p>
        </p:txBody>
      </p:sp>
      <p:sp>
        <p:nvSpPr>
          <p:cNvPr id="2628" name="Google Shape;2628;p57"/>
          <p:cNvSpPr txBox="1"/>
          <p:nvPr>
            <p:ph idx="1" type="subTitle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Observations</a:t>
            </a:r>
            <a:endParaRPr/>
          </a:p>
        </p:txBody>
      </p:sp>
      <p:sp>
        <p:nvSpPr>
          <p:cNvPr id="2629" name="Google Shape;2629;p57"/>
          <p:cNvSpPr txBox="1"/>
          <p:nvPr>
            <p:ph idx="2" type="subTitle"/>
          </p:nvPr>
        </p:nvSpPr>
        <p:spPr>
          <a:xfrm>
            <a:off x="3256848" y="1785025"/>
            <a:ext cx="42060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Two different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Useless elements for outfits composition</a:t>
            </a:r>
            <a:endParaRPr/>
          </a:p>
        </p:txBody>
      </p:sp>
      <p:sp>
        <p:nvSpPr>
          <p:cNvPr id="2630" name="Google Shape;2630;p57"/>
          <p:cNvSpPr txBox="1"/>
          <p:nvPr>
            <p:ph idx="3" type="subTitle"/>
          </p:nvPr>
        </p:nvSpPr>
        <p:spPr>
          <a:xfrm>
            <a:off x="3256852" y="2435975"/>
            <a:ext cx="47826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Key features and Characteristics</a:t>
            </a:r>
            <a:endParaRPr/>
          </a:p>
        </p:txBody>
      </p:sp>
      <p:sp>
        <p:nvSpPr>
          <p:cNvPr id="2631" name="Google Shape;2631;p57"/>
          <p:cNvSpPr txBox="1"/>
          <p:nvPr>
            <p:ph idx="4" type="subTitle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Structure of the data</a:t>
            </a:r>
            <a:endParaRPr/>
          </a:p>
        </p:txBody>
      </p:sp>
      <p:sp>
        <p:nvSpPr>
          <p:cNvPr id="2632" name="Google Shape;2632;p57"/>
          <p:cNvSpPr txBox="1"/>
          <p:nvPr>
            <p:ph idx="5" type="subTitle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Initial Insights</a:t>
            </a:r>
            <a:endParaRPr/>
          </a:p>
        </p:txBody>
      </p:sp>
      <p:sp>
        <p:nvSpPr>
          <p:cNvPr id="2633" name="Google Shape;2633;p57"/>
          <p:cNvSpPr txBox="1"/>
          <p:nvPr>
            <p:ph idx="6" type="subTitle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Relative frequencies of of </a:t>
            </a:r>
            <a:r>
              <a:rPr lang="en"/>
              <a:t>different</a:t>
            </a:r>
            <a:r>
              <a:rPr lang="en"/>
              <a:t> </a:t>
            </a:r>
            <a:r>
              <a:rPr lang="en"/>
              <a:t>labels </a:t>
            </a:r>
            <a:endParaRPr/>
          </a:p>
        </p:txBody>
      </p:sp>
      <p:sp>
        <p:nvSpPr>
          <p:cNvPr id="2634" name="Google Shape;2634;p57"/>
          <p:cNvSpPr/>
          <p:nvPr/>
        </p:nvSpPr>
        <p:spPr>
          <a:xfrm>
            <a:off x="2610052" y="267603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5" name="Google Shape;2635;p57"/>
          <p:cNvSpPr/>
          <p:nvPr/>
        </p:nvSpPr>
        <p:spPr>
          <a:xfrm>
            <a:off x="2610052" y="1537385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6" name="Google Shape;2636;p57"/>
          <p:cNvSpPr/>
          <p:nvPr/>
        </p:nvSpPr>
        <p:spPr>
          <a:xfrm>
            <a:off x="2610052" y="3814673"/>
            <a:ext cx="555517" cy="554294"/>
          </a:xfrm>
          <a:custGeom>
            <a:rect b="b" l="l" r="r" t="t"/>
            <a:pathLst>
              <a:path extrusionOk="0" h="11337" w="11362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7" name="Google Shape;2637;p57"/>
          <p:cNvGrpSpPr/>
          <p:nvPr/>
        </p:nvGrpSpPr>
        <p:grpSpPr>
          <a:xfrm>
            <a:off x="2734961" y="1652139"/>
            <a:ext cx="299787" cy="301002"/>
            <a:chOff x="7025531" y="2456707"/>
            <a:chExt cx="337712" cy="339119"/>
          </a:xfrm>
        </p:grpSpPr>
        <p:sp>
          <p:nvSpPr>
            <p:cNvPr id="2638" name="Google Shape;2638;p57"/>
            <p:cNvSpPr/>
            <p:nvPr/>
          </p:nvSpPr>
          <p:spPr>
            <a:xfrm>
              <a:off x="7025531" y="2456707"/>
              <a:ext cx="337712" cy="287286"/>
            </a:xfrm>
            <a:custGeom>
              <a:rect b="b" l="l" r="r" t="t"/>
              <a:pathLst>
                <a:path extrusionOk="0" h="9765" w="11479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639" name="Google Shape;2639;p57"/>
            <p:cNvSpPr/>
            <p:nvPr/>
          </p:nvSpPr>
          <p:spPr>
            <a:xfrm>
              <a:off x="7087871" y="2775468"/>
              <a:ext cx="42777" cy="20359"/>
            </a:xfrm>
            <a:custGeom>
              <a:rect b="b" l="l" r="r" t="t"/>
              <a:pathLst>
                <a:path extrusionOk="0" h="692" w="1454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640" name="Google Shape;2640;p57"/>
            <p:cNvSpPr/>
            <p:nvPr/>
          </p:nvSpPr>
          <p:spPr>
            <a:xfrm>
              <a:off x="7173364" y="2775468"/>
              <a:ext cx="42747" cy="20359"/>
            </a:xfrm>
            <a:custGeom>
              <a:rect b="b" l="l" r="r" t="t"/>
              <a:pathLst>
                <a:path extrusionOk="0" h="692" w="1453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2641" name="Google Shape;2641;p57"/>
            <p:cNvSpPr/>
            <p:nvPr/>
          </p:nvSpPr>
          <p:spPr>
            <a:xfrm>
              <a:off x="7259534" y="2775468"/>
              <a:ext cx="42777" cy="20359"/>
            </a:xfrm>
            <a:custGeom>
              <a:rect b="b" l="l" r="r" t="t"/>
              <a:pathLst>
                <a:path extrusionOk="0" h="692" w="1454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2642" name="Google Shape;2642;p57"/>
          <p:cNvSpPr/>
          <p:nvPr/>
        </p:nvSpPr>
        <p:spPr>
          <a:xfrm>
            <a:off x="2735982" y="2802781"/>
            <a:ext cx="301028" cy="301628"/>
          </a:xfrm>
          <a:custGeom>
            <a:rect b="b" l="l" r="r" t="t"/>
            <a:pathLst>
              <a:path extrusionOk="0" h="11550" w="11527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6F7"/>
              </a:solidFill>
            </a:endParaRPr>
          </a:p>
        </p:txBody>
      </p:sp>
      <p:sp>
        <p:nvSpPr>
          <p:cNvPr id="2643" name="Google Shape;2643;p57"/>
          <p:cNvSpPr/>
          <p:nvPr/>
        </p:nvSpPr>
        <p:spPr>
          <a:xfrm>
            <a:off x="2745607" y="3939942"/>
            <a:ext cx="302281" cy="302908"/>
          </a:xfrm>
          <a:custGeom>
            <a:rect b="b" l="l" r="r" t="t"/>
            <a:pathLst>
              <a:path extrusionOk="0" h="11599" w="11575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6F7"/>
              </a:solidFill>
            </a:endParaRPr>
          </a:p>
        </p:txBody>
      </p:sp>
      <p:sp>
        <p:nvSpPr>
          <p:cNvPr id="2644" name="Google Shape;2644;p5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5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57">
            <a:hlinkClick action="ppaction://hlinksldjump" r:id="rId4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57">
            <a:hlinkClick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rect b="b" l="l" r="r" t="t"/>
            <a:pathLst>
              <a:path extrusionOk="0" h="3993" w="3453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57">
            <a:hlinkClick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rect b="b" l="l" r="r" t="t"/>
            <a:pathLst>
              <a:path extrusionOk="0" h="3993" w="3434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9" name="Google Shape;264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494" y="2472669"/>
            <a:ext cx="1161875" cy="16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0" name="Google Shape;265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449" y="3900764"/>
            <a:ext cx="1161875" cy="44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00" y="1429177"/>
            <a:ext cx="1161875" cy="107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8675" y="2685930"/>
            <a:ext cx="555525" cy="462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6" name="Shape 2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" name="Google Shape;2657;p58"/>
          <p:cNvSpPr txBox="1"/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different </a:t>
            </a:r>
            <a:r>
              <a:rPr lang="en"/>
              <a:t>approaches</a:t>
            </a:r>
            <a:endParaRPr/>
          </a:p>
        </p:txBody>
      </p:sp>
      <p:sp>
        <p:nvSpPr>
          <p:cNvPr id="2658" name="Google Shape;2658;p58"/>
          <p:cNvSpPr txBox="1"/>
          <p:nvPr>
            <p:ph idx="1" type="subTitle"/>
          </p:nvPr>
        </p:nvSpPr>
        <p:spPr>
          <a:xfrm flipH="1">
            <a:off x="1015550" y="2394300"/>
            <a:ext cx="29574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-Outfit generation</a:t>
            </a:r>
            <a:endParaRPr/>
          </a:p>
        </p:txBody>
      </p:sp>
      <p:sp>
        <p:nvSpPr>
          <p:cNvPr id="2659" name="Google Shape;2659;p58"/>
          <p:cNvSpPr txBox="1"/>
          <p:nvPr>
            <p:ph idx="3" type="subTitle"/>
          </p:nvPr>
        </p:nvSpPr>
        <p:spPr>
          <a:xfrm>
            <a:off x="5084902" y="2248343"/>
            <a:ext cx="22818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2660" name="Google Shape;2660;p58"/>
          <p:cNvSpPr txBox="1"/>
          <p:nvPr>
            <p:ph idx="4" type="subTitle"/>
          </p:nvPr>
        </p:nvSpPr>
        <p:spPr>
          <a:xfrm>
            <a:off x="5846625" y="2871906"/>
            <a:ext cx="22818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58"/>
          <p:cNvSpPr txBox="1"/>
          <p:nvPr>
            <p:ph idx="7" type="title"/>
          </p:nvPr>
        </p:nvSpPr>
        <p:spPr>
          <a:xfrm>
            <a:off x="1015550" y="1473675"/>
            <a:ext cx="3307500" cy="774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Deep Sequential Approach</a:t>
            </a:r>
            <a:endParaRPr sz="2000"/>
          </a:p>
        </p:txBody>
      </p:sp>
      <p:sp>
        <p:nvSpPr>
          <p:cNvPr id="2662" name="Google Shape;2662;p58"/>
          <p:cNvSpPr txBox="1"/>
          <p:nvPr>
            <p:ph idx="9" type="title"/>
          </p:nvPr>
        </p:nvSpPr>
        <p:spPr>
          <a:xfrm>
            <a:off x="4323050" y="1428750"/>
            <a:ext cx="3805500" cy="819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Decision</a:t>
            </a:r>
            <a:r>
              <a:rPr lang="en" sz="2000"/>
              <a:t> Learning</a:t>
            </a:r>
            <a:endParaRPr sz="2000"/>
          </a:p>
        </p:txBody>
      </p:sp>
      <p:sp>
        <p:nvSpPr>
          <p:cNvPr id="2663" name="Google Shape;2663;p58"/>
          <p:cNvSpPr txBox="1"/>
          <p:nvPr>
            <p:ph idx="1" type="subTitle"/>
          </p:nvPr>
        </p:nvSpPr>
        <p:spPr>
          <a:xfrm flipH="1">
            <a:off x="1015550" y="2952275"/>
            <a:ext cx="2957400" cy="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-Outfit selection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8" name="Google Shape;26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9" name="Google Shape;2669;p59"/>
          <p:cNvSpPr txBox="1"/>
          <p:nvPr>
            <p:ph type="title"/>
          </p:nvPr>
        </p:nvSpPr>
        <p:spPr>
          <a:xfrm>
            <a:off x="696100" y="1556350"/>
            <a:ext cx="49299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Deep Sequential Approach</a:t>
            </a:r>
            <a:r>
              <a:rPr lang="en"/>
              <a:t> </a:t>
            </a:r>
            <a:endParaRPr/>
          </a:p>
        </p:txBody>
      </p:sp>
      <p:sp>
        <p:nvSpPr>
          <p:cNvPr id="2670" name="Google Shape;2670;p59"/>
          <p:cNvSpPr txBox="1"/>
          <p:nvPr>
            <p:ph idx="2" type="title"/>
          </p:nvPr>
        </p:nvSpPr>
        <p:spPr>
          <a:xfrm>
            <a:off x="5638521" y="1356584"/>
            <a:ext cx="2575200" cy="1599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671" name="Google Shape;2671;p59"/>
          <p:cNvCxnSpPr/>
          <p:nvPr/>
        </p:nvCxnSpPr>
        <p:spPr>
          <a:xfrm>
            <a:off x="1337971" y="3176040"/>
            <a:ext cx="4218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2" name="Google Shape;2672;p59"/>
          <p:cNvSpPr/>
          <p:nvPr/>
        </p:nvSpPr>
        <p:spPr>
          <a:xfrm flipH="1" rot="10800000">
            <a:off x="354563" y="2397259"/>
            <a:ext cx="825452" cy="1673688"/>
          </a:xfrm>
          <a:custGeom>
            <a:rect b="b" l="l" r="r" t="t"/>
            <a:pathLst>
              <a:path extrusionOk="0" fill="none" h="34232" w="16883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cap="flat" cmpd="sng" w="85025">
            <a:solidFill>
              <a:schemeClr val="lt1"/>
            </a:solidFill>
            <a:prstDash val="solid"/>
            <a:miter lim="24644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3" name="Google Shape;2673;p59"/>
          <p:cNvGrpSpPr/>
          <p:nvPr/>
        </p:nvGrpSpPr>
        <p:grpSpPr>
          <a:xfrm flipH="1">
            <a:off x="5943474" y="3141820"/>
            <a:ext cx="1965289" cy="517060"/>
            <a:chOff x="3539975" y="3523525"/>
            <a:chExt cx="745925" cy="196250"/>
          </a:xfrm>
        </p:grpSpPr>
        <p:sp>
          <p:nvSpPr>
            <p:cNvPr id="2674" name="Google Shape;2674;p59"/>
            <p:cNvSpPr/>
            <p:nvPr/>
          </p:nvSpPr>
          <p:spPr>
            <a:xfrm>
              <a:off x="353997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9"/>
            <p:cNvSpPr/>
            <p:nvPr/>
          </p:nvSpPr>
          <p:spPr>
            <a:xfrm>
              <a:off x="35766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9"/>
            <p:cNvSpPr/>
            <p:nvPr/>
          </p:nvSpPr>
          <p:spPr>
            <a:xfrm>
              <a:off x="36132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9"/>
            <p:cNvSpPr/>
            <p:nvPr/>
          </p:nvSpPr>
          <p:spPr>
            <a:xfrm>
              <a:off x="36499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9"/>
            <p:cNvSpPr/>
            <p:nvPr/>
          </p:nvSpPr>
          <p:spPr>
            <a:xfrm>
              <a:off x="36865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9"/>
            <p:cNvSpPr/>
            <p:nvPr/>
          </p:nvSpPr>
          <p:spPr>
            <a:xfrm>
              <a:off x="37232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9"/>
            <p:cNvSpPr/>
            <p:nvPr/>
          </p:nvSpPr>
          <p:spPr>
            <a:xfrm>
              <a:off x="37598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9"/>
            <p:cNvSpPr/>
            <p:nvPr/>
          </p:nvSpPr>
          <p:spPr>
            <a:xfrm>
              <a:off x="37964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9"/>
            <p:cNvSpPr/>
            <p:nvPr/>
          </p:nvSpPr>
          <p:spPr>
            <a:xfrm>
              <a:off x="383312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9"/>
            <p:cNvSpPr/>
            <p:nvPr/>
          </p:nvSpPr>
          <p:spPr>
            <a:xfrm>
              <a:off x="3869775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9"/>
            <p:cNvSpPr/>
            <p:nvPr/>
          </p:nvSpPr>
          <p:spPr>
            <a:xfrm>
              <a:off x="3906425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9"/>
            <p:cNvSpPr/>
            <p:nvPr/>
          </p:nvSpPr>
          <p:spPr>
            <a:xfrm>
              <a:off x="39430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9"/>
            <p:cNvSpPr/>
            <p:nvPr/>
          </p:nvSpPr>
          <p:spPr>
            <a:xfrm>
              <a:off x="397970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9"/>
            <p:cNvSpPr/>
            <p:nvPr/>
          </p:nvSpPr>
          <p:spPr>
            <a:xfrm>
              <a:off x="4016350" y="3523525"/>
              <a:ext cx="196275" cy="196250"/>
            </a:xfrm>
            <a:custGeom>
              <a:rect b="b" l="l" r="r" t="t"/>
              <a:pathLst>
                <a:path extrusionOk="0" fill="none" h="7850" w="7851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9"/>
            <p:cNvSpPr/>
            <p:nvPr/>
          </p:nvSpPr>
          <p:spPr>
            <a:xfrm>
              <a:off x="405300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9"/>
            <p:cNvSpPr/>
            <p:nvPr/>
          </p:nvSpPr>
          <p:spPr>
            <a:xfrm>
              <a:off x="4089650" y="3523525"/>
              <a:ext cx="196250" cy="196250"/>
            </a:xfrm>
            <a:custGeom>
              <a:rect b="b" l="l" r="r" t="t"/>
              <a:pathLst>
                <a:path extrusionOk="0" fill="none" h="7850" w="785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miter lim="1928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4" name="Google Shape;26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6950" cy="51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60"/>
          <p:cNvSpPr txBox="1"/>
          <p:nvPr/>
        </p:nvSpPr>
        <p:spPr>
          <a:xfrm>
            <a:off x="923775" y="2516500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Products database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696" name="Google Shape;2696;p60"/>
          <p:cNvSpPr txBox="1"/>
          <p:nvPr/>
        </p:nvSpPr>
        <p:spPr>
          <a:xfrm>
            <a:off x="2103650" y="2221500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697" name="Google Shape;2697;p60"/>
          <p:cNvSpPr/>
          <p:nvPr/>
        </p:nvSpPr>
        <p:spPr>
          <a:xfrm>
            <a:off x="2168175" y="2267575"/>
            <a:ext cx="13623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698" name="Google Shape;2698;p60"/>
          <p:cNvSpPr txBox="1"/>
          <p:nvPr/>
        </p:nvSpPr>
        <p:spPr>
          <a:xfrm>
            <a:off x="2320275" y="2428925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Predictive 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699" name="Google Shape;2699;p60"/>
          <p:cNvSpPr txBox="1"/>
          <p:nvPr/>
        </p:nvSpPr>
        <p:spPr>
          <a:xfrm>
            <a:off x="3787325" y="242435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Sub- </a:t>
            </a: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dataset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00" name="Google Shape;2700;p60"/>
          <p:cNvSpPr txBox="1"/>
          <p:nvPr/>
        </p:nvSpPr>
        <p:spPr>
          <a:xfrm>
            <a:off x="3712600" y="1244375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Outfits data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01" name="Google Shape;2701;p60"/>
          <p:cNvCxnSpPr>
            <a:endCxn id="2698" idx="1"/>
          </p:cNvCxnSpPr>
          <p:nvPr/>
        </p:nvCxnSpPr>
        <p:spPr>
          <a:xfrm>
            <a:off x="1965375" y="2746925"/>
            <a:ext cx="354900" cy="6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2" name="Google Shape;2702;p60"/>
          <p:cNvCxnSpPr>
            <a:endCxn id="2699" idx="1"/>
          </p:cNvCxnSpPr>
          <p:nvPr/>
        </p:nvCxnSpPr>
        <p:spPr>
          <a:xfrm flipH="1" rot="10800000">
            <a:off x="3266225" y="2726300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3" name="Google Shape;2703;p60"/>
          <p:cNvCxnSpPr>
            <a:stCxn id="2700" idx="1"/>
          </p:cNvCxnSpPr>
          <p:nvPr/>
        </p:nvCxnSpPr>
        <p:spPr>
          <a:xfrm flipH="1">
            <a:off x="2841100" y="1546325"/>
            <a:ext cx="871500" cy="70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04" name="Google Shape;2704;p60"/>
          <p:cNvSpPr txBox="1"/>
          <p:nvPr/>
        </p:nvSpPr>
        <p:spPr>
          <a:xfrm>
            <a:off x="5030575" y="2304488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05" name="Google Shape;2705;p60"/>
          <p:cNvSpPr/>
          <p:nvPr/>
        </p:nvSpPr>
        <p:spPr>
          <a:xfrm>
            <a:off x="5095100" y="235056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06" name="Google Shape;2706;p60"/>
          <p:cNvSpPr txBox="1"/>
          <p:nvPr/>
        </p:nvSpPr>
        <p:spPr>
          <a:xfrm>
            <a:off x="5247200" y="25119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 </a:t>
            </a: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generator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07" name="Google Shape;2707;p60"/>
          <p:cNvCxnSpPr>
            <a:stCxn id="2699" idx="3"/>
            <a:endCxn id="2706" idx="1"/>
          </p:cNvCxnSpPr>
          <p:nvPr/>
        </p:nvCxnSpPr>
        <p:spPr>
          <a:xfrm>
            <a:off x="4828925" y="2726300"/>
            <a:ext cx="418200" cy="16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8" name="Google Shape;2708;p60"/>
          <p:cNvCxnSpPr/>
          <p:nvPr/>
        </p:nvCxnSpPr>
        <p:spPr>
          <a:xfrm flipH="1" rot="10800000">
            <a:off x="6404025" y="2809288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9" name="Google Shape;2709;p60"/>
          <p:cNvCxnSpPr>
            <a:stCxn id="2700" idx="3"/>
            <a:endCxn id="2706" idx="0"/>
          </p:cNvCxnSpPr>
          <p:nvPr/>
        </p:nvCxnSpPr>
        <p:spPr>
          <a:xfrm>
            <a:off x="4754200" y="1546325"/>
            <a:ext cx="1064400" cy="96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0" name="Google Shape;2710;p60"/>
          <p:cNvSpPr txBox="1"/>
          <p:nvPr/>
        </p:nvSpPr>
        <p:spPr>
          <a:xfrm>
            <a:off x="6883200" y="246230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Proposed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11" name="Google Shape;2711;p60"/>
          <p:cNvSpPr/>
          <p:nvPr/>
        </p:nvSpPr>
        <p:spPr>
          <a:xfrm>
            <a:off x="6837375" y="350061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12" name="Google Shape;2712;p60"/>
          <p:cNvSpPr txBox="1"/>
          <p:nvPr/>
        </p:nvSpPr>
        <p:spPr>
          <a:xfrm>
            <a:off x="6925125" y="3436088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Deep Sequential Neural Network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13" name="Google Shape;2713;p60"/>
          <p:cNvCxnSpPr>
            <a:stCxn id="2710" idx="2"/>
            <a:endCxn id="2712" idx="0"/>
          </p:cNvCxnSpPr>
          <p:nvPr/>
        </p:nvCxnSpPr>
        <p:spPr>
          <a:xfrm>
            <a:off x="7404000" y="3066200"/>
            <a:ext cx="92700" cy="36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4" name="Google Shape;2714;p60"/>
          <p:cNvSpPr txBox="1"/>
          <p:nvPr/>
        </p:nvSpPr>
        <p:spPr>
          <a:xfrm>
            <a:off x="5297900" y="3682575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Evaluated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15" name="Google Shape;2715;p60"/>
          <p:cNvCxnSpPr>
            <a:endCxn id="2714" idx="3"/>
          </p:cNvCxnSpPr>
          <p:nvPr/>
        </p:nvCxnSpPr>
        <p:spPr>
          <a:xfrm flipH="1">
            <a:off x="6339500" y="3890025"/>
            <a:ext cx="631200" cy="9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6" name="Google Shape;2716;p60"/>
          <p:cNvSpPr/>
          <p:nvPr/>
        </p:nvSpPr>
        <p:spPr>
          <a:xfrm>
            <a:off x="3652600" y="3772324"/>
            <a:ext cx="1447200" cy="48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17" name="Google Shape;2717;p60"/>
          <p:cNvSpPr txBox="1"/>
          <p:nvPr/>
        </p:nvSpPr>
        <p:spPr>
          <a:xfrm>
            <a:off x="3804700" y="37987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18" name="Google Shape;2718;p60"/>
          <p:cNvSpPr txBox="1"/>
          <p:nvPr/>
        </p:nvSpPr>
        <p:spPr>
          <a:xfrm>
            <a:off x="2370975" y="3789575"/>
            <a:ext cx="1041600" cy="603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Best 5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19" name="Google Shape;2719;p60"/>
          <p:cNvCxnSpPr>
            <a:endCxn id="2718" idx="3"/>
          </p:cNvCxnSpPr>
          <p:nvPr/>
        </p:nvCxnSpPr>
        <p:spPr>
          <a:xfrm flipH="1">
            <a:off x="3412575" y="4000325"/>
            <a:ext cx="431100" cy="9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0" name="Google Shape;2720;p60"/>
          <p:cNvCxnSpPr>
            <a:endCxn id="2716" idx="3"/>
          </p:cNvCxnSpPr>
          <p:nvPr/>
        </p:nvCxnSpPr>
        <p:spPr>
          <a:xfrm flipH="1">
            <a:off x="5099800" y="4009624"/>
            <a:ext cx="248400" cy="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1" name="Google Shape;2721;p60"/>
          <p:cNvSpPr txBox="1"/>
          <p:nvPr/>
        </p:nvSpPr>
        <p:spPr>
          <a:xfrm>
            <a:off x="488550" y="138275"/>
            <a:ext cx="4931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22" name="Google Shape;2722;p60"/>
          <p:cNvSpPr txBox="1"/>
          <p:nvPr>
            <p:ph idx="4294967295" type="title"/>
          </p:nvPr>
        </p:nvSpPr>
        <p:spPr>
          <a:xfrm>
            <a:off x="715500" y="4695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Sequential approach architecture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7" name="Google Shape;27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306950" cy="518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61"/>
          <p:cNvSpPr txBox="1"/>
          <p:nvPr/>
        </p:nvSpPr>
        <p:spPr>
          <a:xfrm>
            <a:off x="923775" y="2516500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Products database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29" name="Google Shape;2729;p61"/>
          <p:cNvSpPr txBox="1"/>
          <p:nvPr/>
        </p:nvSpPr>
        <p:spPr>
          <a:xfrm>
            <a:off x="2103650" y="2221500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30" name="Google Shape;2730;p61"/>
          <p:cNvSpPr/>
          <p:nvPr/>
        </p:nvSpPr>
        <p:spPr>
          <a:xfrm>
            <a:off x="2168175" y="2267575"/>
            <a:ext cx="13623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31" name="Google Shape;2731;p61"/>
          <p:cNvSpPr txBox="1"/>
          <p:nvPr/>
        </p:nvSpPr>
        <p:spPr>
          <a:xfrm>
            <a:off x="2320275" y="2428925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Predictive 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32" name="Google Shape;2732;p61"/>
          <p:cNvSpPr txBox="1"/>
          <p:nvPr/>
        </p:nvSpPr>
        <p:spPr>
          <a:xfrm>
            <a:off x="3787325" y="242435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Sub- dataset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33" name="Google Shape;2733;p61"/>
          <p:cNvSpPr txBox="1"/>
          <p:nvPr/>
        </p:nvSpPr>
        <p:spPr>
          <a:xfrm>
            <a:off x="3712600" y="1244375"/>
            <a:ext cx="1041600" cy="6039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Outfits data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34" name="Google Shape;2734;p61"/>
          <p:cNvCxnSpPr>
            <a:endCxn id="2731" idx="1"/>
          </p:cNvCxnSpPr>
          <p:nvPr/>
        </p:nvCxnSpPr>
        <p:spPr>
          <a:xfrm>
            <a:off x="1965375" y="2746925"/>
            <a:ext cx="354900" cy="6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5" name="Google Shape;2735;p61"/>
          <p:cNvCxnSpPr>
            <a:endCxn id="2732" idx="1"/>
          </p:cNvCxnSpPr>
          <p:nvPr/>
        </p:nvCxnSpPr>
        <p:spPr>
          <a:xfrm flipH="1" rot="10800000">
            <a:off x="3266225" y="2726300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6" name="Google Shape;2736;p61"/>
          <p:cNvCxnSpPr>
            <a:stCxn id="2733" idx="1"/>
          </p:cNvCxnSpPr>
          <p:nvPr/>
        </p:nvCxnSpPr>
        <p:spPr>
          <a:xfrm flipH="1">
            <a:off x="2841100" y="1546325"/>
            <a:ext cx="871500" cy="70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37" name="Google Shape;2737;p61"/>
          <p:cNvSpPr txBox="1"/>
          <p:nvPr/>
        </p:nvSpPr>
        <p:spPr>
          <a:xfrm>
            <a:off x="5030575" y="2304488"/>
            <a:ext cx="2766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38" name="Google Shape;2738;p61"/>
          <p:cNvSpPr/>
          <p:nvPr/>
        </p:nvSpPr>
        <p:spPr>
          <a:xfrm>
            <a:off x="5095100" y="235056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39" name="Google Shape;2739;p61"/>
          <p:cNvSpPr txBox="1"/>
          <p:nvPr/>
        </p:nvSpPr>
        <p:spPr>
          <a:xfrm>
            <a:off x="5247200" y="25119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Outfit generator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40" name="Google Shape;2740;p61"/>
          <p:cNvCxnSpPr>
            <a:stCxn id="2732" idx="3"/>
            <a:endCxn id="2739" idx="1"/>
          </p:cNvCxnSpPr>
          <p:nvPr/>
        </p:nvCxnSpPr>
        <p:spPr>
          <a:xfrm>
            <a:off x="4828925" y="2726300"/>
            <a:ext cx="418200" cy="168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1" name="Google Shape;2741;p61"/>
          <p:cNvCxnSpPr/>
          <p:nvPr/>
        </p:nvCxnSpPr>
        <p:spPr>
          <a:xfrm flipH="1" rot="10800000">
            <a:off x="6404025" y="2809288"/>
            <a:ext cx="521100" cy="75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2" name="Google Shape;2742;p61"/>
          <p:cNvCxnSpPr>
            <a:stCxn id="2733" idx="3"/>
            <a:endCxn id="2739" idx="0"/>
          </p:cNvCxnSpPr>
          <p:nvPr/>
        </p:nvCxnSpPr>
        <p:spPr>
          <a:xfrm>
            <a:off x="4754200" y="1546325"/>
            <a:ext cx="1064400" cy="96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3" name="Google Shape;2743;p61"/>
          <p:cNvSpPr txBox="1"/>
          <p:nvPr/>
        </p:nvSpPr>
        <p:spPr>
          <a:xfrm>
            <a:off x="6883200" y="2462300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Proposed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44" name="Google Shape;2744;p61"/>
          <p:cNvSpPr/>
          <p:nvPr/>
        </p:nvSpPr>
        <p:spPr>
          <a:xfrm>
            <a:off x="6837375" y="3500613"/>
            <a:ext cx="1447200" cy="96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45" name="Google Shape;2745;p61"/>
          <p:cNvSpPr txBox="1"/>
          <p:nvPr/>
        </p:nvSpPr>
        <p:spPr>
          <a:xfrm>
            <a:off x="6925125" y="34413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Deep Sequential Neural Network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46" name="Google Shape;2746;p61"/>
          <p:cNvCxnSpPr>
            <a:stCxn id="2743" idx="2"/>
            <a:endCxn id="2745" idx="0"/>
          </p:cNvCxnSpPr>
          <p:nvPr/>
        </p:nvCxnSpPr>
        <p:spPr>
          <a:xfrm>
            <a:off x="7404000" y="3066200"/>
            <a:ext cx="92700" cy="375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7" name="Google Shape;2747;p61"/>
          <p:cNvSpPr txBox="1"/>
          <p:nvPr/>
        </p:nvSpPr>
        <p:spPr>
          <a:xfrm>
            <a:off x="5297900" y="3682575"/>
            <a:ext cx="1041600" cy="6039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Evaluated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48" name="Google Shape;2748;p61"/>
          <p:cNvCxnSpPr>
            <a:endCxn id="2747" idx="3"/>
          </p:cNvCxnSpPr>
          <p:nvPr/>
        </p:nvCxnSpPr>
        <p:spPr>
          <a:xfrm flipH="1">
            <a:off x="6339500" y="3890025"/>
            <a:ext cx="631200" cy="94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49" name="Google Shape;2749;p61"/>
          <p:cNvSpPr/>
          <p:nvPr/>
        </p:nvSpPr>
        <p:spPr>
          <a:xfrm>
            <a:off x="3652600" y="3772324"/>
            <a:ext cx="1447200" cy="48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50" name="Google Shape;2750;p61"/>
          <p:cNvSpPr txBox="1"/>
          <p:nvPr/>
        </p:nvSpPr>
        <p:spPr>
          <a:xfrm>
            <a:off x="3804700" y="3798713"/>
            <a:ext cx="1143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Selector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51" name="Google Shape;2751;p61"/>
          <p:cNvSpPr txBox="1"/>
          <p:nvPr/>
        </p:nvSpPr>
        <p:spPr>
          <a:xfrm>
            <a:off x="2370975" y="3789575"/>
            <a:ext cx="1041600" cy="603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Best 5 outfits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752" name="Google Shape;2752;p61"/>
          <p:cNvCxnSpPr>
            <a:endCxn id="2751" idx="3"/>
          </p:cNvCxnSpPr>
          <p:nvPr/>
        </p:nvCxnSpPr>
        <p:spPr>
          <a:xfrm flipH="1">
            <a:off x="3412575" y="4000325"/>
            <a:ext cx="431100" cy="9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3" name="Google Shape;2753;p61"/>
          <p:cNvCxnSpPr>
            <a:endCxn id="2749" idx="3"/>
          </p:cNvCxnSpPr>
          <p:nvPr/>
        </p:nvCxnSpPr>
        <p:spPr>
          <a:xfrm flipH="1">
            <a:off x="5099800" y="4009624"/>
            <a:ext cx="248400" cy="6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54" name="Google Shape;2754;p61"/>
          <p:cNvSpPr txBox="1"/>
          <p:nvPr/>
        </p:nvSpPr>
        <p:spPr>
          <a:xfrm>
            <a:off x="488550" y="138275"/>
            <a:ext cx="49314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55" name="Google Shape;2755;p61"/>
          <p:cNvSpPr txBox="1"/>
          <p:nvPr>
            <p:ph idx="4294967295" type="title"/>
          </p:nvPr>
        </p:nvSpPr>
        <p:spPr>
          <a:xfrm>
            <a:off x="715500" y="469550"/>
            <a:ext cx="7713000" cy="420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2.3 Sequential approach architecture</a:t>
            </a:r>
            <a:endParaRPr/>
          </a:p>
        </p:txBody>
      </p:sp>
      <p:sp>
        <p:nvSpPr>
          <p:cNvPr id="2756" name="Google Shape;2756;p61"/>
          <p:cNvSpPr/>
          <p:nvPr/>
        </p:nvSpPr>
        <p:spPr>
          <a:xfrm>
            <a:off x="1244400" y="1244375"/>
            <a:ext cx="2866800" cy="331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757" name="Google Shape;2757;p61"/>
          <p:cNvSpPr txBox="1"/>
          <p:nvPr/>
        </p:nvSpPr>
        <p:spPr>
          <a:xfrm>
            <a:off x="1474957" y="1582516"/>
            <a:ext cx="2405700" cy="26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Pr</a:t>
            </a:r>
            <a:r>
              <a:rPr lang="en" sz="20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edictive Selector</a:t>
            </a:r>
            <a:endParaRPr sz="200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-Graphs based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-Selects all the second grade neighbours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-Applyes an additional filter to further reduce the subdataset</a:t>
            </a:r>
            <a:endParaRPr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